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78" r:id="rId4"/>
    <p:sldId id="256" r:id="rId5"/>
    <p:sldId id="279" r:id="rId6"/>
    <p:sldId id="257" r:id="rId7"/>
    <p:sldId id="258" r:id="rId8"/>
    <p:sldId id="259" r:id="rId9"/>
    <p:sldId id="280" r:id="rId10"/>
    <p:sldId id="260" r:id="rId11"/>
    <p:sldId id="261" r:id="rId12"/>
    <p:sldId id="262" r:id="rId13"/>
    <p:sldId id="264" r:id="rId14"/>
    <p:sldId id="265" r:id="rId15"/>
    <p:sldId id="266" r:id="rId16"/>
    <p:sldId id="267" r:id="rId17"/>
    <p:sldId id="268" r:id="rId18"/>
    <p:sldId id="269" r:id="rId19"/>
    <p:sldId id="281" r:id="rId20"/>
    <p:sldId id="270" r:id="rId21"/>
    <p:sldId id="271" r:id="rId22"/>
    <p:sldId id="272" r:id="rId23"/>
    <p:sldId id="273" r:id="rId24"/>
    <p:sldId id="274" r:id="rId25"/>
    <p:sldId id="282" r:id="rId26"/>
    <p:sldId id="275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Оксана Шукан" userId="eef9d9c730a5fd58" providerId="LiveId" clId="{3DE153D1-2751-48B2-B323-EDAF0F99B441}"/>
    <pc:docChg chg="custSel addSld modSld">
      <pc:chgData name="Оксана Шукан" userId="eef9d9c730a5fd58" providerId="LiveId" clId="{3DE153D1-2751-48B2-B323-EDAF0F99B441}" dt="2023-12-15T05:24:56.959" v="723" actId="123"/>
      <pc:docMkLst>
        <pc:docMk/>
      </pc:docMkLst>
      <pc:sldChg chg="modSp mod">
        <pc:chgData name="Оксана Шукан" userId="eef9d9c730a5fd58" providerId="LiveId" clId="{3DE153D1-2751-48B2-B323-EDAF0F99B441}" dt="2023-12-14T04:03:15.866" v="1" actId="207"/>
        <pc:sldMkLst>
          <pc:docMk/>
          <pc:sldMk cId="2250784578" sldId="278"/>
        </pc:sldMkLst>
        <pc:graphicFrameChg chg="modGraphic">
          <ac:chgData name="Оксана Шукан" userId="eef9d9c730a5fd58" providerId="LiveId" clId="{3DE153D1-2751-48B2-B323-EDAF0F99B441}" dt="2023-12-14T04:03:15.866" v="1" actId="207"/>
          <ac:graphicFrameMkLst>
            <pc:docMk/>
            <pc:sldMk cId="2250784578" sldId="278"/>
            <ac:graphicFrameMk id="4" creationId="{65A56F66-5807-0688-9689-DAC764A19671}"/>
          </ac:graphicFrameMkLst>
        </pc:graphicFrameChg>
      </pc:sldChg>
      <pc:sldChg chg="modSp new mod">
        <pc:chgData name="Оксана Шукан" userId="eef9d9c730a5fd58" providerId="LiveId" clId="{3DE153D1-2751-48B2-B323-EDAF0F99B441}" dt="2023-12-15T05:24:56.959" v="723" actId="123"/>
        <pc:sldMkLst>
          <pc:docMk/>
          <pc:sldMk cId="335361042" sldId="282"/>
        </pc:sldMkLst>
        <pc:spChg chg="mod">
          <ac:chgData name="Оксана Шукан" userId="eef9d9c730a5fd58" providerId="LiveId" clId="{3DE153D1-2751-48B2-B323-EDAF0F99B441}" dt="2023-12-15T05:24:41.107" v="718" actId="14100"/>
          <ac:spMkLst>
            <pc:docMk/>
            <pc:sldMk cId="335361042" sldId="282"/>
            <ac:spMk id="2" creationId="{BC4929B6-CA38-3DF7-D7D0-3C3BE72A459F}"/>
          </ac:spMkLst>
        </pc:spChg>
        <pc:spChg chg="mod">
          <ac:chgData name="Оксана Шукан" userId="eef9d9c730a5fd58" providerId="LiveId" clId="{3DE153D1-2751-48B2-B323-EDAF0F99B441}" dt="2023-12-15T05:24:56.959" v="723" actId="123"/>
          <ac:spMkLst>
            <pc:docMk/>
            <pc:sldMk cId="335361042" sldId="282"/>
            <ac:spMk id="3" creationId="{A43A1936-078E-D2F3-0A9E-B7526BD4F8F3}"/>
          </ac:spMkLst>
        </pc:spChg>
      </pc:sldChg>
    </pc:docChg>
  </pc:docChgLst>
  <pc:docChgLst>
    <pc:chgData name="Оксана Шукан" userId="eef9d9c730a5fd58" providerId="LiveId" clId="{BFB11CE4-6278-4E47-9F0C-40F3302618A2}"/>
    <pc:docChg chg="undo custSel addSld delSld modSld sldOrd">
      <pc:chgData name="Оксана Шукан" userId="eef9d9c730a5fd58" providerId="LiveId" clId="{BFB11CE4-6278-4E47-9F0C-40F3302618A2}" dt="2023-12-11T04:57:31.187" v="2109" actId="1076"/>
      <pc:docMkLst>
        <pc:docMk/>
      </pc:docMkLst>
      <pc:sldChg chg="addSp modSp new mod">
        <pc:chgData name="Оксана Шукан" userId="eef9d9c730a5fd58" providerId="LiveId" clId="{BFB11CE4-6278-4E47-9F0C-40F3302618A2}" dt="2023-12-08T03:33:53.912" v="70" actId="962"/>
        <pc:sldMkLst>
          <pc:docMk/>
          <pc:sldMk cId="3787708476" sldId="256"/>
        </pc:sldMkLst>
        <pc:spChg chg="mod">
          <ac:chgData name="Оксана Шукан" userId="eef9d9c730a5fd58" providerId="LiveId" clId="{BFB11CE4-6278-4E47-9F0C-40F3302618A2}" dt="2023-12-08T03:33:06.334" v="59" actId="14100"/>
          <ac:spMkLst>
            <pc:docMk/>
            <pc:sldMk cId="3787708476" sldId="256"/>
            <ac:spMk id="2" creationId="{EB937D89-46D4-E5A5-3B35-08DB8C04FA00}"/>
          </ac:spMkLst>
        </pc:spChg>
        <pc:spChg chg="mod">
          <ac:chgData name="Оксана Шукан" userId="eef9d9c730a5fd58" providerId="LiveId" clId="{BFB11CE4-6278-4E47-9F0C-40F3302618A2}" dt="2023-12-08T03:33:10.689" v="60" actId="14100"/>
          <ac:spMkLst>
            <pc:docMk/>
            <pc:sldMk cId="3787708476" sldId="256"/>
            <ac:spMk id="3" creationId="{C43574ED-B360-9856-650E-D737EFCE6CE1}"/>
          </ac:spMkLst>
        </pc:spChg>
        <pc:picChg chg="add mod">
          <ac:chgData name="Оксана Шукан" userId="eef9d9c730a5fd58" providerId="LiveId" clId="{BFB11CE4-6278-4E47-9F0C-40F3302618A2}" dt="2023-12-08T03:33:53.912" v="70" actId="962"/>
          <ac:picMkLst>
            <pc:docMk/>
            <pc:sldMk cId="3787708476" sldId="256"/>
            <ac:picMk id="5" creationId="{476EA115-54A8-557A-269E-0DC19313C676}"/>
          </ac:picMkLst>
        </pc:picChg>
      </pc:sldChg>
      <pc:sldChg chg="addSp modSp new mod">
        <pc:chgData name="Оксана Шукан" userId="eef9d9c730a5fd58" providerId="LiveId" clId="{BFB11CE4-6278-4E47-9F0C-40F3302618A2}" dt="2023-12-08T03:55:49.853" v="242" actId="1076"/>
        <pc:sldMkLst>
          <pc:docMk/>
          <pc:sldMk cId="4211548193" sldId="257"/>
        </pc:sldMkLst>
        <pc:spChg chg="mod">
          <ac:chgData name="Оксана Шукан" userId="eef9d9c730a5fd58" providerId="LiveId" clId="{BFB11CE4-6278-4E47-9F0C-40F3302618A2}" dt="2023-12-08T03:53:57.480" v="215" actId="1076"/>
          <ac:spMkLst>
            <pc:docMk/>
            <pc:sldMk cId="4211548193" sldId="257"/>
            <ac:spMk id="2" creationId="{4E7EEB10-85D8-3CF1-A5B8-FED12A71FB4C}"/>
          </ac:spMkLst>
        </pc:spChg>
        <pc:spChg chg="mod">
          <ac:chgData name="Оксана Шукан" userId="eef9d9c730a5fd58" providerId="LiveId" clId="{BFB11CE4-6278-4E47-9F0C-40F3302618A2}" dt="2023-12-08T03:54:02.112" v="216" actId="1076"/>
          <ac:spMkLst>
            <pc:docMk/>
            <pc:sldMk cId="4211548193" sldId="257"/>
            <ac:spMk id="3" creationId="{7ACBF968-F5FC-94BE-ADD6-9FB0A87D47FA}"/>
          </ac:spMkLst>
        </pc:spChg>
        <pc:picChg chg="add mod">
          <ac:chgData name="Оксана Шукан" userId="eef9d9c730a5fd58" providerId="LiveId" clId="{BFB11CE4-6278-4E47-9F0C-40F3302618A2}" dt="2023-12-08T03:55:49.853" v="242" actId="1076"/>
          <ac:picMkLst>
            <pc:docMk/>
            <pc:sldMk cId="4211548193" sldId="257"/>
            <ac:picMk id="5" creationId="{F25BD1DA-009F-CE87-0E32-2A22D7C9F6CB}"/>
          </ac:picMkLst>
        </pc:picChg>
        <pc:picChg chg="add mod">
          <ac:chgData name="Оксана Шукан" userId="eef9d9c730a5fd58" providerId="LiveId" clId="{BFB11CE4-6278-4E47-9F0C-40F3302618A2}" dt="2023-12-08T03:55:39.397" v="238" actId="1076"/>
          <ac:picMkLst>
            <pc:docMk/>
            <pc:sldMk cId="4211548193" sldId="257"/>
            <ac:picMk id="7" creationId="{9FF46D8B-8BCD-1CB4-7681-D13C0CFCCD2F}"/>
          </ac:picMkLst>
        </pc:picChg>
        <pc:picChg chg="add mod">
          <ac:chgData name="Оксана Шукан" userId="eef9d9c730a5fd58" providerId="LiveId" clId="{BFB11CE4-6278-4E47-9F0C-40F3302618A2}" dt="2023-12-08T03:55:21.771" v="235" actId="1076"/>
          <ac:picMkLst>
            <pc:docMk/>
            <pc:sldMk cId="4211548193" sldId="257"/>
            <ac:picMk id="9" creationId="{186BB87C-B2BD-E3A8-6011-79B9BC9A5838}"/>
          </ac:picMkLst>
        </pc:picChg>
      </pc:sldChg>
      <pc:sldChg chg="addSp delSp modSp new mod">
        <pc:chgData name="Оксана Шукан" userId="eef9d9c730a5fd58" providerId="LiveId" clId="{BFB11CE4-6278-4E47-9F0C-40F3302618A2}" dt="2023-12-08T04:03:06.069" v="308" actId="20577"/>
        <pc:sldMkLst>
          <pc:docMk/>
          <pc:sldMk cId="751729152" sldId="258"/>
        </pc:sldMkLst>
        <pc:spChg chg="mod">
          <ac:chgData name="Оксана Шукан" userId="eef9d9c730a5fd58" providerId="LiveId" clId="{BFB11CE4-6278-4E47-9F0C-40F3302618A2}" dt="2023-12-08T03:59:49.431" v="274" actId="113"/>
          <ac:spMkLst>
            <pc:docMk/>
            <pc:sldMk cId="751729152" sldId="258"/>
            <ac:spMk id="2" creationId="{355FCEE4-25A9-809D-2E42-CC6B6BBC1BB4}"/>
          </ac:spMkLst>
        </pc:spChg>
        <pc:spChg chg="add del">
          <ac:chgData name="Оксана Шукан" userId="eef9d9c730a5fd58" providerId="LiveId" clId="{BFB11CE4-6278-4E47-9F0C-40F3302618A2}" dt="2023-12-08T04:02:20.491" v="299"/>
          <ac:spMkLst>
            <pc:docMk/>
            <pc:sldMk cId="751729152" sldId="258"/>
            <ac:spMk id="3" creationId="{2C134941-20C4-AE7F-2A14-1D2D8D9917D4}"/>
          </ac:spMkLst>
        </pc:spChg>
        <pc:graphicFrameChg chg="add del mod">
          <ac:chgData name="Оксана Шукан" userId="eef9d9c730a5fd58" providerId="LiveId" clId="{BFB11CE4-6278-4E47-9F0C-40F3302618A2}" dt="2023-12-08T04:00:35.322" v="276"/>
          <ac:graphicFrameMkLst>
            <pc:docMk/>
            <pc:sldMk cId="751729152" sldId="258"/>
            <ac:graphicFrameMk id="4" creationId="{FA2B534C-BE9B-D4E1-F413-512AEDA5C128}"/>
          </ac:graphicFrameMkLst>
        </pc:graphicFrameChg>
        <pc:graphicFrameChg chg="add del mod modGraphic">
          <ac:chgData name="Оксана Шукан" userId="eef9d9c730a5fd58" providerId="LiveId" clId="{BFB11CE4-6278-4E47-9F0C-40F3302618A2}" dt="2023-12-08T04:02:16.698" v="298"/>
          <ac:graphicFrameMkLst>
            <pc:docMk/>
            <pc:sldMk cId="751729152" sldId="258"/>
            <ac:graphicFrameMk id="5" creationId="{9CD09510-654E-1792-ECF1-0B33F2BC1852}"/>
          </ac:graphicFrameMkLst>
        </pc:graphicFrameChg>
        <pc:graphicFrameChg chg="add mod modGraphic">
          <ac:chgData name="Оксана Шукан" userId="eef9d9c730a5fd58" providerId="LiveId" clId="{BFB11CE4-6278-4E47-9F0C-40F3302618A2}" dt="2023-12-08T04:03:06.069" v="308" actId="20577"/>
          <ac:graphicFrameMkLst>
            <pc:docMk/>
            <pc:sldMk cId="751729152" sldId="258"/>
            <ac:graphicFrameMk id="6" creationId="{8A44396A-A0ED-CA51-556D-E3A3668E4AC6}"/>
          </ac:graphicFrameMkLst>
        </pc:graphicFrameChg>
      </pc:sldChg>
      <pc:sldChg chg="addSp delSp modSp new mod">
        <pc:chgData name="Оксана Шукан" userId="eef9d9c730a5fd58" providerId="LiveId" clId="{BFB11CE4-6278-4E47-9F0C-40F3302618A2}" dt="2023-12-08T04:03:32.512" v="312" actId="122"/>
        <pc:sldMkLst>
          <pc:docMk/>
          <pc:sldMk cId="1933832151" sldId="259"/>
        </pc:sldMkLst>
        <pc:spChg chg="mod">
          <ac:chgData name="Оксана Шукан" userId="eef9d9c730a5fd58" providerId="LiveId" clId="{BFB11CE4-6278-4E47-9F0C-40F3302618A2}" dt="2023-12-08T04:03:32.512" v="312" actId="122"/>
          <ac:spMkLst>
            <pc:docMk/>
            <pc:sldMk cId="1933832151" sldId="259"/>
            <ac:spMk id="2" creationId="{1F5C9FA3-C35C-BA90-3E0F-049E03F995BB}"/>
          </ac:spMkLst>
        </pc:spChg>
        <pc:spChg chg="del">
          <ac:chgData name="Оксана Шукан" userId="eef9d9c730a5fd58" providerId="LiveId" clId="{BFB11CE4-6278-4E47-9F0C-40F3302618A2}" dt="2023-12-08T04:03:18.291" v="310" actId="22"/>
          <ac:spMkLst>
            <pc:docMk/>
            <pc:sldMk cId="1933832151" sldId="259"/>
            <ac:spMk id="3" creationId="{4E07E4C7-77A2-B3B3-5821-335682D6F4E7}"/>
          </ac:spMkLst>
        </pc:spChg>
        <pc:picChg chg="add mod ord">
          <ac:chgData name="Оксана Шукан" userId="eef9d9c730a5fd58" providerId="LiveId" clId="{BFB11CE4-6278-4E47-9F0C-40F3302618A2}" dt="2023-12-08T04:03:18.291" v="310" actId="22"/>
          <ac:picMkLst>
            <pc:docMk/>
            <pc:sldMk cId="1933832151" sldId="259"/>
            <ac:picMk id="5" creationId="{FBE657D4-0A24-46D2-3412-851DB39B51FC}"/>
          </ac:picMkLst>
        </pc:picChg>
      </pc:sldChg>
      <pc:sldChg chg="addSp delSp modSp new mod">
        <pc:chgData name="Оксана Шукан" userId="eef9d9c730a5fd58" providerId="LiveId" clId="{BFB11CE4-6278-4E47-9F0C-40F3302618A2}" dt="2023-12-08T04:55:21.054" v="419" actId="20577"/>
        <pc:sldMkLst>
          <pc:docMk/>
          <pc:sldMk cId="3860847940" sldId="260"/>
        </pc:sldMkLst>
        <pc:spChg chg="mod">
          <ac:chgData name="Оксана Шукан" userId="eef9d9c730a5fd58" providerId="LiveId" clId="{BFB11CE4-6278-4E47-9F0C-40F3302618A2}" dt="2023-12-08T04:40:22.980" v="378" actId="1076"/>
          <ac:spMkLst>
            <pc:docMk/>
            <pc:sldMk cId="3860847940" sldId="260"/>
            <ac:spMk id="2" creationId="{0B6C4E0F-2642-B131-B85B-2ED0BE931F40}"/>
          </ac:spMkLst>
        </pc:spChg>
        <pc:spChg chg="del mod">
          <ac:chgData name="Оксана Шукан" userId="eef9d9c730a5fd58" providerId="LiveId" clId="{BFB11CE4-6278-4E47-9F0C-40F3302618A2}" dt="2023-12-08T04:12:39.277" v="343" actId="478"/>
          <ac:spMkLst>
            <pc:docMk/>
            <pc:sldMk cId="3860847940" sldId="260"/>
            <ac:spMk id="3" creationId="{0D71C0DF-EC05-C971-F7A2-3D47BD7DF88C}"/>
          </ac:spMkLst>
        </pc:spChg>
        <pc:spChg chg="add del mod">
          <ac:chgData name="Оксана Шукан" userId="eef9d9c730a5fd58" providerId="LiveId" clId="{BFB11CE4-6278-4E47-9F0C-40F3302618A2}" dt="2023-12-08T04:40:12.373" v="376"/>
          <ac:spMkLst>
            <pc:docMk/>
            <pc:sldMk cId="3860847940" sldId="260"/>
            <ac:spMk id="5" creationId="{9C78CAEE-7F08-2142-FE0E-CA184A954BEA}"/>
          </ac:spMkLst>
        </pc:spChg>
        <pc:graphicFrameChg chg="add mod modGraphic">
          <ac:chgData name="Оксана Шукан" userId="eef9d9c730a5fd58" providerId="LiveId" clId="{BFB11CE4-6278-4E47-9F0C-40F3302618A2}" dt="2023-12-08T04:55:21.054" v="419" actId="20577"/>
          <ac:graphicFrameMkLst>
            <pc:docMk/>
            <pc:sldMk cId="3860847940" sldId="260"/>
            <ac:graphicFrameMk id="6" creationId="{82E5F798-0FA4-B4C7-8A75-1C89C28BA526}"/>
          </ac:graphicFrameMkLst>
        </pc:graphicFrameChg>
      </pc:sldChg>
      <pc:sldChg chg="modSp add mod">
        <pc:chgData name="Оксана Шукан" userId="eef9d9c730a5fd58" providerId="LiveId" clId="{BFB11CE4-6278-4E47-9F0C-40F3302618A2}" dt="2023-12-08T04:55:26.880" v="421" actId="20577"/>
        <pc:sldMkLst>
          <pc:docMk/>
          <pc:sldMk cId="1216851291" sldId="261"/>
        </pc:sldMkLst>
        <pc:graphicFrameChg chg="mod modGraphic">
          <ac:chgData name="Оксана Шукан" userId="eef9d9c730a5fd58" providerId="LiveId" clId="{BFB11CE4-6278-4E47-9F0C-40F3302618A2}" dt="2023-12-08T04:55:26.880" v="421" actId="20577"/>
          <ac:graphicFrameMkLst>
            <pc:docMk/>
            <pc:sldMk cId="1216851291" sldId="261"/>
            <ac:graphicFrameMk id="6" creationId="{82E5F798-0FA4-B4C7-8A75-1C89C28BA526}"/>
          </ac:graphicFrameMkLst>
        </pc:graphicFrameChg>
      </pc:sldChg>
      <pc:sldChg chg="addSp modSp new mod ord">
        <pc:chgData name="Оксана Шукан" userId="eef9d9c730a5fd58" providerId="LiveId" clId="{BFB11CE4-6278-4E47-9F0C-40F3302618A2}" dt="2023-12-08T04:55:47.926" v="425"/>
        <pc:sldMkLst>
          <pc:docMk/>
          <pc:sldMk cId="2108586710" sldId="262"/>
        </pc:sldMkLst>
        <pc:spChg chg="mod">
          <ac:chgData name="Оксана Шукан" userId="eef9d9c730a5fd58" providerId="LiveId" clId="{BFB11CE4-6278-4E47-9F0C-40F3302618A2}" dt="2023-12-08T04:47:19.232" v="405" actId="122"/>
          <ac:spMkLst>
            <pc:docMk/>
            <pc:sldMk cId="2108586710" sldId="262"/>
            <ac:spMk id="2" creationId="{4DF3719F-0D3F-F9DF-6C2B-B44C89C400B2}"/>
          </ac:spMkLst>
        </pc:spChg>
        <pc:spChg chg="mod">
          <ac:chgData name="Оксана Шукан" userId="eef9d9c730a5fd58" providerId="LiveId" clId="{BFB11CE4-6278-4E47-9F0C-40F3302618A2}" dt="2023-12-08T04:49:36.166" v="409" actId="1076"/>
          <ac:spMkLst>
            <pc:docMk/>
            <pc:sldMk cId="2108586710" sldId="262"/>
            <ac:spMk id="3" creationId="{67AD5F1B-8E2F-8FEA-2AB9-CCF6D593E4D0}"/>
          </ac:spMkLst>
        </pc:spChg>
        <pc:picChg chg="add mod">
          <ac:chgData name="Оксана Шукан" userId="eef9d9c730a5fd58" providerId="LiveId" clId="{BFB11CE4-6278-4E47-9F0C-40F3302618A2}" dt="2023-12-08T04:52:42.290" v="417" actId="962"/>
          <ac:picMkLst>
            <pc:docMk/>
            <pc:sldMk cId="2108586710" sldId="262"/>
            <ac:picMk id="5" creationId="{4C519F77-5FA9-6DA9-2E1F-BA431FF897E5}"/>
          </ac:picMkLst>
        </pc:picChg>
      </pc:sldChg>
      <pc:sldChg chg="new del">
        <pc:chgData name="Оксана Шукан" userId="eef9d9c730a5fd58" providerId="LiveId" clId="{BFB11CE4-6278-4E47-9F0C-40F3302618A2}" dt="2023-12-08T04:55:50.847" v="426" actId="2696"/>
        <pc:sldMkLst>
          <pc:docMk/>
          <pc:sldMk cId="2568947866" sldId="263"/>
        </pc:sldMkLst>
      </pc:sldChg>
      <pc:sldChg chg="modSp add mod">
        <pc:chgData name="Оксана Шукан" userId="eef9d9c730a5fd58" providerId="LiveId" clId="{BFB11CE4-6278-4E47-9F0C-40F3302618A2}" dt="2023-12-08T04:56:20.461" v="429" actId="2711"/>
        <pc:sldMkLst>
          <pc:docMk/>
          <pc:sldMk cId="2784878630" sldId="264"/>
        </pc:sldMkLst>
        <pc:graphicFrameChg chg="mod modGraphic">
          <ac:chgData name="Оксана Шукан" userId="eef9d9c730a5fd58" providerId="LiveId" clId="{BFB11CE4-6278-4E47-9F0C-40F3302618A2}" dt="2023-12-08T04:56:20.461" v="429" actId="2711"/>
          <ac:graphicFrameMkLst>
            <pc:docMk/>
            <pc:sldMk cId="2784878630" sldId="264"/>
            <ac:graphicFrameMk id="6" creationId="{82E5F798-0FA4-B4C7-8A75-1C89C28BA526}"/>
          </ac:graphicFrameMkLst>
        </pc:graphicFrameChg>
      </pc:sldChg>
      <pc:sldChg chg="modSp add mod">
        <pc:chgData name="Оксана Шукан" userId="eef9d9c730a5fd58" providerId="LiveId" clId="{BFB11CE4-6278-4E47-9F0C-40F3302618A2}" dt="2023-12-08T05:16:08.648" v="878" actId="1076"/>
        <pc:sldMkLst>
          <pc:docMk/>
          <pc:sldMk cId="1748524224" sldId="265"/>
        </pc:sldMkLst>
        <pc:spChg chg="mod">
          <ac:chgData name="Оксана Шукан" userId="eef9d9c730a5fd58" providerId="LiveId" clId="{BFB11CE4-6278-4E47-9F0C-40F3302618A2}" dt="2023-12-08T05:15:57.770" v="877" actId="27636"/>
          <ac:spMkLst>
            <pc:docMk/>
            <pc:sldMk cId="1748524224" sldId="265"/>
            <ac:spMk id="2" creationId="{0B6C4E0F-2642-B131-B85B-2ED0BE931F40}"/>
          </ac:spMkLst>
        </pc:spChg>
        <pc:graphicFrameChg chg="mod modGraphic">
          <ac:chgData name="Оксана Шукан" userId="eef9d9c730a5fd58" providerId="LiveId" clId="{BFB11CE4-6278-4E47-9F0C-40F3302618A2}" dt="2023-12-08T05:16:08.648" v="878" actId="1076"/>
          <ac:graphicFrameMkLst>
            <pc:docMk/>
            <pc:sldMk cId="1748524224" sldId="265"/>
            <ac:graphicFrameMk id="6" creationId="{82E5F798-0FA4-B4C7-8A75-1C89C28BA526}"/>
          </ac:graphicFrameMkLst>
        </pc:graphicFrameChg>
      </pc:sldChg>
      <pc:sldChg chg="new del">
        <pc:chgData name="Оксана Шукан" userId="eef9d9c730a5fd58" providerId="LiveId" clId="{BFB11CE4-6278-4E47-9F0C-40F3302618A2}" dt="2023-12-08T04:56:40.182" v="431" actId="680"/>
        <pc:sldMkLst>
          <pc:docMk/>
          <pc:sldMk cId="2135740493" sldId="265"/>
        </pc:sldMkLst>
      </pc:sldChg>
      <pc:sldChg chg="modSp add mod">
        <pc:chgData name="Оксана Шукан" userId="eef9d9c730a5fd58" providerId="LiveId" clId="{BFB11CE4-6278-4E47-9F0C-40F3302618A2}" dt="2023-12-08T05:16:28.450" v="880" actId="1076"/>
        <pc:sldMkLst>
          <pc:docMk/>
          <pc:sldMk cId="2772973855" sldId="266"/>
        </pc:sldMkLst>
        <pc:spChg chg="mod">
          <ac:chgData name="Оксана Шукан" userId="eef9d9c730a5fd58" providerId="LiveId" clId="{BFB11CE4-6278-4E47-9F0C-40F3302618A2}" dt="2023-12-08T05:16:19.805" v="879" actId="20577"/>
          <ac:spMkLst>
            <pc:docMk/>
            <pc:sldMk cId="2772973855" sldId="266"/>
            <ac:spMk id="2" creationId="{0B6C4E0F-2642-B131-B85B-2ED0BE931F40}"/>
          </ac:spMkLst>
        </pc:spChg>
        <pc:graphicFrameChg chg="mod modGraphic">
          <ac:chgData name="Оксана Шукан" userId="eef9d9c730a5fd58" providerId="LiveId" clId="{BFB11CE4-6278-4E47-9F0C-40F3302618A2}" dt="2023-12-08T05:16:28.450" v="880" actId="1076"/>
          <ac:graphicFrameMkLst>
            <pc:docMk/>
            <pc:sldMk cId="2772973855" sldId="266"/>
            <ac:graphicFrameMk id="6" creationId="{82E5F798-0FA4-B4C7-8A75-1C89C28BA526}"/>
          </ac:graphicFrameMkLst>
        </pc:graphicFrameChg>
      </pc:sldChg>
      <pc:sldChg chg="modSp add mod">
        <pc:chgData name="Оксана Шукан" userId="eef9d9c730a5fd58" providerId="LiveId" clId="{BFB11CE4-6278-4E47-9F0C-40F3302618A2}" dt="2023-12-08T05:16:37.999" v="882" actId="1076"/>
        <pc:sldMkLst>
          <pc:docMk/>
          <pc:sldMk cId="3825201638" sldId="267"/>
        </pc:sldMkLst>
        <pc:spChg chg="mod">
          <ac:chgData name="Оксана Шукан" userId="eef9d9c730a5fd58" providerId="LiveId" clId="{BFB11CE4-6278-4E47-9F0C-40F3302618A2}" dt="2023-12-08T05:16:34.547" v="881" actId="20577"/>
          <ac:spMkLst>
            <pc:docMk/>
            <pc:sldMk cId="3825201638" sldId="267"/>
            <ac:spMk id="2" creationId="{0B6C4E0F-2642-B131-B85B-2ED0BE931F40}"/>
          </ac:spMkLst>
        </pc:spChg>
        <pc:graphicFrameChg chg="mod modGraphic">
          <ac:chgData name="Оксана Шукан" userId="eef9d9c730a5fd58" providerId="LiveId" clId="{BFB11CE4-6278-4E47-9F0C-40F3302618A2}" dt="2023-12-08T05:16:37.999" v="882" actId="1076"/>
          <ac:graphicFrameMkLst>
            <pc:docMk/>
            <pc:sldMk cId="3825201638" sldId="267"/>
            <ac:graphicFrameMk id="6" creationId="{82E5F798-0FA4-B4C7-8A75-1C89C28BA526}"/>
          </ac:graphicFrameMkLst>
        </pc:graphicFrameChg>
      </pc:sldChg>
      <pc:sldChg chg="modSp add mod">
        <pc:chgData name="Оксана Шукан" userId="eef9d9c730a5fd58" providerId="LiveId" clId="{BFB11CE4-6278-4E47-9F0C-40F3302618A2}" dt="2023-12-08T05:17:02.573" v="884" actId="1076"/>
        <pc:sldMkLst>
          <pc:docMk/>
          <pc:sldMk cId="1878551428" sldId="268"/>
        </pc:sldMkLst>
        <pc:spChg chg="mod">
          <ac:chgData name="Оксана Шукан" userId="eef9d9c730a5fd58" providerId="LiveId" clId="{BFB11CE4-6278-4E47-9F0C-40F3302618A2}" dt="2023-12-08T05:16:48.882" v="883" actId="20577"/>
          <ac:spMkLst>
            <pc:docMk/>
            <pc:sldMk cId="1878551428" sldId="268"/>
            <ac:spMk id="2" creationId="{0B6C4E0F-2642-B131-B85B-2ED0BE931F40}"/>
          </ac:spMkLst>
        </pc:spChg>
        <pc:graphicFrameChg chg="mod modGraphic">
          <ac:chgData name="Оксана Шукан" userId="eef9d9c730a5fd58" providerId="LiveId" clId="{BFB11CE4-6278-4E47-9F0C-40F3302618A2}" dt="2023-12-08T05:17:02.573" v="884" actId="1076"/>
          <ac:graphicFrameMkLst>
            <pc:docMk/>
            <pc:sldMk cId="1878551428" sldId="268"/>
            <ac:graphicFrameMk id="6" creationId="{82E5F798-0FA4-B4C7-8A75-1C89C28BA526}"/>
          </ac:graphicFrameMkLst>
        </pc:graphicFrameChg>
      </pc:sldChg>
      <pc:sldChg chg="new del">
        <pc:chgData name="Оксана Шукан" userId="eef9d9c730a5fd58" providerId="LiveId" clId="{BFB11CE4-6278-4E47-9F0C-40F3302618A2}" dt="2023-12-08T05:00:51.240" v="646" actId="2696"/>
        <pc:sldMkLst>
          <pc:docMk/>
          <pc:sldMk cId="2690413448" sldId="268"/>
        </pc:sldMkLst>
      </pc:sldChg>
      <pc:sldChg chg="modSp add mod">
        <pc:chgData name="Оксана Шукан" userId="eef9d9c730a5fd58" providerId="LiveId" clId="{BFB11CE4-6278-4E47-9F0C-40F3302618A2}" dt="2023-12-08T05:17:48.258" v="890" actId="14100"/>
        <pc:sldMkLst>
          <pc:docMk/>
          <pc:sldMk cId="4285333006" sldId="269"/>
        </pc:sldMkLst>
        <pc:spChg chg="mod">
          <ac:chgData name="Оксана Шукан" userId="eef9d9c730a5fd58" providerId="LiveId" clId="{BFB11CE4-6278-4E47-9F0C-40F3302618A2}" dt="2023-12-08T05:17:19.947" v="885" actId="20577"/>
          <ac:spMkLst>
            <pc:docMk/>
            <pc:sldMk cId="4285333006" sldId="269"/>
            <ac:spMk id="2" creationId="{0B6C4E0F-2642-B131-B85B-2ED0BE931F40}"/>
          </ac:spMkLst>
        </pc:spChg>
        <pc:graphicFrameChg chg="mod modGraphic">
          <ac:chgData name="Оксана Шукан" userId="eef9d9c730a5fd58" providerId="LiveId" clId="{BFB11CE4-6278-4E47-9F0C-40F3302618A2}" dt="2023-12-08T05:17:48.258" v="890" actId="14100"/>
          <ac:graphicFrameMkLst>
            <pc:docMk/>
            <pc:sldMk cId="4285333006" sldId="269"/>
            <ac:graphicFrameMk id="6" creationId="{82E5F798-0FA4-B4C7-8A75-1C89C28BA526}"/>
          </ac:graphicFrameMkLst>
        </pc:graphicFrameChg>
      </pc:sldChg>
      <pc:sldChg chg="addSp delSp modSp new mod">
        <pc:chgData name="Оксана Шукан" userId="eef9d9c730a5fd58" providerId="LiveId" clId="{BFB11CE4-6278-4E47-9F0C-40F3302618A2}" dt="2023-12-11T04:45:33.011" v="2102" actId="20577"/>
        <pc:sldMkLst>
          <pc:docMk/>
          <pc:sldMk cId="1987252691" sldId="270"/>
        </pc:sldMkLst>
        <pc:spChg chg="mod">
          <ac:chgData name="Оксана Шукан" userId="eef9d9c730a5fd58" providerId="LiveId" clId="{BFB11CE4-6278-4E47-9F0C-40F3302618A2}" dt="2023-12-08T05:38:54.117" v="902" actId="1076"/>
          <ac:spMkLst>
            <pc:docMk/>
            <pc:sldMk cId="1987252691" sldId="270"/>
            <ac:spMk id="2" creationId="{D9BE5DA4-45D4-1F7E-39F7-69E34708A58F}"/>
          </ac:spMkLst>
        </pc:spChg>
        <pc:spChg chg="del">
          <ac:chgData name="Оксана Шукан" userId="eef9d9c730a5fd58" providerId="LiveId" clId="{BFB11CE4-6278-4E47-9F0C-40F3302618A2}" dt="2023-12-08T05:38:05.725" v="892"/>
          <ac:spMkLst>
            <pc:docMk/>
            <pc:sldMk cId="1987252691" sldId="270"/>
            <ac:spMk id="3" creationId="{1DC65932-4A94-86C4-3CE7-9E9319783DE5}"/>
          </ac:spMkLst>
        </pc:spChg>
        <pc:graphicFrameChg chg="add mod modGraphic">
          <ac:chgData name="Оксана Шукан" userId="eef9d9c730a5fd58" providerId="LiveId" clId="{BFB11CE4-6278-4E47-9F0C-40F3302618A2}" dt="2023-12-11T04:45:33.011" v="2102" actId="20577"/>
          <ac:graphicFrameMkLst>
            <pc:docMk/>
            <pc:sldMk cId="1987252691" sldId="270"/>
            <ac:graphicFrameMk id="4" creationId="{E8C3FFCE-6969-13E0-AFC0-DB5930B0E673}"/>
          </ac:graphicFrameMkLst>
        </pc:graphicFrameChg>
      </pc:sldChg>
      <pc:sldChg chg="addSp delSp modSp new mod">
        <pc:chgData name="Оксана Шукан" userId="eef9d9c730a5fd58" providerId="LiveId" clId="{BFB11CE4-6278-4E47-9F0C-40F3302618A2}" dt="2023-12-08T05:41:14.158" v="919" actId="255"/>
        <pc:sldMkLst>
          <pc:docMk/>
          <pc:sldMk cId="2859613755" sldId="271"/>
        </pc:sldMkLst>
        <pc:spChg chg="mod">
          <ac:chgData name="Оксана Шукан" userId="eef9d9c730a5fd58" providerId="LiveId" clId="{BFB11CE4-6278-4E47-9F0C-40F3302618A2}" dt="2023-12-08T05:40:21.255" v="915" actId="1076"/>
          <ac:spMkLst>
            <pc:docMk/>
            <pc:sldMk cId="2859613755" sldId="271"/>
            <ac:spMk id="2" creationId="{4D8CAC03-E18B-68D9-C2DA-75254BA1F617}"/>
          </ac:spMkLst>
        </pc:spChg>
        <pc:spChg chg="del">
          <ac:chgData name="Оксана Шукан" userId="eef9d9c730a5fd58" providerId="LiveId" clId="{BFB11CE4-6278-4E47-9F0C-40F3302618A2}" dt="2023-12-08T05:40:56.908" v="916"/>
          <ac:spMkLst>
            <pc:docMk/>
            <pc:sldMk cId="2859613755" sldId="271"/>
            <ac:spMk id="3" creationId="{3D9F7DA6-2822-60C0-894E-8346B2AB905B}"/>
          </ac:spMkLst>
        </pc:spChg>
        <pc:graphicFrameChg chg="add mod modGraphic">
          <ac:chgData name="Оксана Шукан" userId="eef9d9c730a5fd58" providerId="LiveId" clId="{BFB11CE4-6278-4E47-9F0C-40F3302618A2}" dt="2023-12-08T05:41:14.158" v="919" actId="255"/>
          <ac:graphicFrameMkLst>
            <pc:docMk/>
            <pc:sldMk cId="2859613755" sldId="271"/>
            <ac:graphicFrameMk id="4" creationId="{2BB360E0-F8FF-C7CC-A763-4EC9CACDBB14}"/>
          </ac:graphicFrameMkLst>
        </pc:graphicFrameChg>
      </pc:sldChg>
      <pc:sldChg chg="addSp modSp new mod">
        <pc:chgData name="Оксана Шукан" userId="eef9d9c730a5fd58" providerId="LiveId" clId="{BFB11CE4-6278-4E47-9F0C-40F3302618A2}" dt="2023-12-08T05:46:17.461" v="935" actId="962"/>
        <pc:sldMkLst>
          <pc:docMk/>
          <pc:sldMk cId="2957986103" sldId="272"/>
        </pc:sldMkLst>
        <pc:spChg chg="mod">
          <ac:chgData name="Оксана Шукан" userId="eef9d9c730a5fd58" providerId="LiveId" clId="{BFB11CE4-6278-4E47-9F0C-40F3302618A2}" dt="2023-12-08T05:46:08.715" v="930" actId="1076"/>
          <ac:spMkLst>
            <pc:docMk/>
            <pc:sldMk cId="2957986103" sldId="272"/>
            <ac:spMk id="3" creationId="{CF4D4D03-686F-EC48-A20C-3496B95DBB17}"/>
          </ac:spMkLst>
        </pc:spChg>
        <pc:picChg chg="add mod">
          <ac:chgData name="Оксана Шукан" userId="eef9d9c730a5fd58" providerId="LiveId" clId="{BFB11CE4-6278-4E47-9F0C-40F3302618A2}" dt="2023-12-08T05:46:17.461" v="935" actId="962"/>
          <ac:picMkLst>
            <pc:docMk/>
            <pc:sldMk cId="2957986103" sldId="272"/>
            <ac:picMk id="5" creationId="{805DEB8A-087A-8815-91B6-AE69EDACC741}"/>
          </ac:picMkLst>
        </pc:picChg>
      </pc:sldChg>
      <pc:sldChg chg="addSp delSp modSp new mod">
        <pc:chgData name="Оксана Шукан" userId="eef9d9c730a5fd58" providerId="LiveId" clId="{BFB11CE4-6278-4E47-9F0C-40F3302618A2}" dt="2023-12-08T05:55:31.778" v="957" actId="1076"/>
        <pc:sldMkLst>
          <pc:docMk/>
          <pc:sldMk cId="3733334350" sldId="273"/>
        </pc:sldMkLst>
        <pc:spChg chg="mod">
          <ac:chgData name="Оксана Шукан" userId="eef9d9c730a5fd58" providerId="LiveId" clId="{BFB11CE4-6278-4E47-9F0C-40F3302618A2}" dt="2023-12-08T05:52:24.955" v="943" actId="1076"/>
          <ac:spMkLst>
            <pc:docMk/>
            <pc:sldMk cId="3733334350" sldId="273"/>
            <ac:spMk id="2" creationId="{5FF85EAF-D997-302D-ACA0-F82E056F5A46}"/>
          </ac:spMkLst>
        </pc:spChg>
        <pc:spChg chg="del">
          <ac:chgData name="Оксана Шукан" userId="eef9d9c730a5fd58" providerId="LiveId" clId="{BFB11CE4-6278-4E47-9F0C-40F3302618A2}" dt="2023-12-08T05:55:05.946" v="944" actId="931"/>
          <ac:spMkLst>
            <pc:docMk/>
            <pc:sldMk cId="3733334350" sldId="273"/>
            <ac:spMk id="3" creationId="{C9690C4D-5B7A-3F70-150B-CC3AE0316577}"/>
          </ac:spMkLst>
        </pc:spChg>
        <pc:picChg chg="add mod">
          <ac:chgData name="Оксана Шукан" userId="eef9d9c730a5fd58" providerId="LiveId" clId="{BFB11CE4-6278-4E47-9F0C-40F3302618A2}" dt="2023-12-08T05:55:31.778" v="957" actId="1076"/>
          <ac:picMkLst>
            <pc:docMk/>
            <pc:sldMk cId="3733334350" sldId="273"/>
            <ac:picMk id="5" creationId="{995B71A2-458C-E285-DEEB-46403DA7497F}"/>
          </ac:picMkLst>
        </pc:picChg>
        <pc:picChg chg="add mod">
          <ac:chgData name="Оксана Шукан" userId="eef9d9c730a5fd58" providerId="LiveId" clId="{BFB11CE4-6278-4E47-9F0C-40F3302618A2}" dt="2023-12-08T05:55:30.457" v="956" actId="1076"/>
          <ac:picMkLst>
            <pc:docMk/>
            <pc:sldMk cId="3733334350" sldId="273"/>
            <ac:picMk id="7" creationId="{AD7123E2-17FC-0526-F10E-C1C1F8BF24D5}"/>
          </ac:picMkLst>
        </pc:picChg>
      </pc:sldChg>
      <pc:sldChg chg="modSp new mod">
        <pc:chgData name="Оксана Шукан" userId="eef9d9c730a5fd58" providerId="LiveId" clId="{BFB11CE4-6278-4E47-9F0C-40F3302618A2}" dt="2023-12-08T05:58:06.133" v="1021" actId="122"/>
        <pc:sldMkLst>
          <pc:docMk/>
          <pc:sldMk cId="600942219" sldId="274"/>
        </pc:sldMkLst>
        <pc:spChg chg="mod">
          <ac:chgData name="Оксана Шукан" userId="eef9d9c730a5fd58" providerId="LiveId" clId="{BFB11CE4-6278-4E47-9F0C-40F3302618A2}" dt="2023-12-08T05:58:06.133" v="1021" actId="122"/>
          <ac:spMkLst>
            <pc:docMk/>
            <pc:sldMk cId="600942219" sldId="274"/>
            <ac:spMk id="3" creationId="{E043A014-16EB-C42D-16EA-B1A46701B961}"/>
          </ac:spMkLst>
        </pc:spChg>
      </pc:sldChg>
      <pc:sldChg chg="addSp modSp new mod">
        <pc:chgData name="Оксана Шукан" userId="eef9d9c730a5fd58" providerId="LiveId" clId="{BFB11CE4-6278-4E47-9F0C-40F3302618A2}" dt="2023-12-08T06:05:18.772" v="1474" actId="1076"/>
        <pc:sldMkLst>
          <pc:docMk/>
          <pc:sldMk cId="1665725473" sldId="275"/>
        </pc:sldMkLst>
        <pc:spChg chg="mod">
          <ac:chgData name="Оксана Шукан" userId="eef9d9c730a5fd58" providerId="LiveId" clId="{BFB11CE4-6278-4E47-9F0C-40F3302618A2}" dt="2023-12-08T05:59:00.736" v="1072" actId="1076"/>
          <ac:spMkLst>
            <pc:docMk/>
            <pc:sldMk cId="1665725473" sldId="275"/>
            <ac:spMk id="2" creationId="{B71B89C7-B5E1-CC60-7E17-6DEC05292BB4}"/>
          </ac:spMkLst>
        </pc:spChg>
        <pc:spChg chg="mod">
          <ac:chgData name="Оксана Шукан" userId="eef9d9c730a5fd58" providerId="LiveId" clId="{BFB11CE4-6278-4E47-9F0C-40F3302618A2}" dt="2023-12-08T06:03:57.656" v="1468" actId="115"/>
          <ac:spMkLst>
            <pc:docMk/>
            <pc:sldMk cId="1665725473" sldId="275"/>
            <ac:spMk id="3" creationId="{E4455698-F5F7-781B-AF54-90AA53A7913B}"/>
          </ac:spMkLst>
        </pc:spChg>
        <pc:picChg chg="add mod">
          <ac:chgData name="Оксана Шукан" userId="eef9d9c730a5fd58" providerId="LiveId" clId="{BFB11CE4-6278-4E47-9F0C-40F3302618A2}" dt="2023-12-08T06:05:18.772" v="1474" actId="1076"/>
          <ac:picMkLst>
            <pc:docMk/>
            <pc:sldMk cId="1665725473" sldId="275"/>
            <ac:picMk id="5" creationId="{4FA36CF8-1030-29C7-2E66-A41E5F30FECB}"/>
          </ac:picMkLst>
        </pc:picChg>
      </pc:sldChg>
      <pc:sldChg chg="modSp new mod ord">
        <pc:chgData name="Оксана Шукан" userId="eef9d9c730a5fd58" providerId="LiveId" clId="{BFB11CE4-6278-4E47-9F0C-40F3302618A2}" dt="2023-12-11T03:24:02.482" v="1703" actId="20577"/>
        <pc:sldMkLst>
          <pc:docMk/>
          <pc:sldMk cId="2204274431" sldId="276"/>
        </pc:sldMkLst>
        <pc:spChg chg="mod">
          <ac:chgData name="Оксана Шукан" userId="eef9d9c730a5fd58" providerId="LiveId" clId="{BFB11CE4-6278-4E47-9F0C-40F3302618A2}" dt="2023-12-11T03:22:23.009" v="1606" actId="1076"/>
          <ac:spMkLst>
            <pc:docMk/>
            <pc:sldMk cId="2204274431" sldId="276"/>
            <ac:spMk id="2" creationId="{E49CDE0D-6F9A-DE59-A19D-E0E79A2A03F4}"/>
          </ac:spMkLst>
        </pc:spChg>
        <pc:spChg chg="mod">
          <ac:chgData name="Оксана Шукан" userId="eef9d9c730a5fd58" providerId="LiveId" clId="{BFB11CE4-6278-4E47-9F0C-40F3302618A2}" dt="2023-12-11T03:24:02.482" v="1703" actId="20577"/>
          <ac:spMkLst>
            <pc:docMk/>
            <pc:sldMk cId="2204274431" sldId="276"/>
            <ac:spMk id="3" creationId="{87F039B8-8B90-6756-C3F7-2D92D1B3F4A9}"/>
          </ac:spMkLst>
        </pc:spChg>
      </pc:sldChg>
      <pc:sldChg chg="addSp delSp modSp new mod">
        <pc:chgData name="Оксана Шукан" userId="eef9d9c730a5fd58" providerId="LiveId" clId="{BFB11CE4-6278-4E47-9F0C-40F3302618A2}" dt="2023-12-11T03:38:54.965" v="2064" actId="122"/>
        <pc:sldMkLst>
          <pc:docMk/>
          <pc:sldMk cId="274153240" sldId="277"/>
        </pc:sldMkLst>
        <pc:spChg chg="mod">
          <ac:chgData name="Оксана Шукан" userId="eef9d9c730a5fd58" providerId="LiveId" clId="{BFB11CE4-6278-4E47-9F0C-40F3302618A2}" dt="2023-12-11T03:38:54.965" v="2064" actId="122"/>
          <ac:spMkLst>
            <pc:docMk/>
            <pc:sldMk cId="274153240" sldId="277"/>
            <ac:spMk id="2" creationId="{A1C629D0-C663-8968-4BE5-36F0197F4A46}"/>
          </ac:spMkLst>
        </pc:spChg>
        <pc:spChg chg="del mod">
          <ac:chgData name="Оксана Шукан" userId="eef9d9c730a5fd58" providerId="LiveId" clId="{BFB11CE4-6278-4E47-9F0C-40F3302618A2}" dt="2023-12-11T03:36:52.817" v="1996" actId="931"/>
          <ac:spMkLst>
            <pc:docMk/>
            <pc:sldMk cId="274153240" sldId="277"/>
            <ac:spMk id="3" creationId="{E0008964-4408-6344-DB95-017184362E1F}"/>
          </ac:spMkLst>
        </pc:spChg>
        <pc:picChg chg="add mod">
          <ac:chgData name="Оксана Шукан" userId="eef9d9c730a5fd58" providerId="LiveId" clId="{BFB11CE4-6278-4E47-9F0C-40F3302618A2}" dt="2023-12-11T03:37:16.717" v="2002" actId="1440"/>
          <ac:picMkLst>
            <pc:docMk/>
            <pc:sldMk cId="274153240" sldId="277"/>
            <ac:picMk id="5" creationId="{933F5141-1FFF-BB37-E93E-F360212D9A66}"/>
          </ac:picMkLst>
        </pc:picChg>
      </pc:sldChg>
      <pc:sldChg chg="addSp delSp modSp new mod">
        <pc:chgData name="Оксана Шукан" userId="eef9d9c730a5fd58" providerId="LiveId" clId="{BFB11CE4-6278-4E47-9F0C-40F3302618A2}" dt="2023-12-11T03:31:22.501" v="1994" actId="122"/>
        <pc:sldMkLst>
          <pc:docMk/>
          <pc:sldMk cId="2250784578" sldId="278"/>
        </pc:sldMkLst>
        <pc:spChg chg="mod">
          <ac:chgData name="Оксана Шукан" userId="eef9d9c730a5fd58" providerId="LiveId" clId="{BFB11CE4-6278-4E47-9F0C-40F3302618A2}" dt="2023-12-11T03:24:40.137" v="1739" actId="2711"/>
          <ac:spMkLst>
            <pc:docMk/>
            <pc:sldMk cId="2250784578" sldId="278"/>
            <ac:spMk id="2" creationId="{BA4D414B-E649-D674-3CEE-5446245A43B1}"/>
          </ac:spMkLst>
        </pc:spChg>
        <pc:spChg chg="del">
          <ac:chgData name="Оксана Шукан" userId="eef9d9c730a5fd58" providerId="LiveId" clId="{BFB11CE4-6278-4E47-9F0C-40F3302618A2}" dt="2023-12-11T03:24:54.810" v="1740" actId="3680"/>
          <ac:spMkLst>
            <pc:docMk/>
            <pc:sldMk cId="2250784578" sldId="278"/>
            <ac:spMk id="3" creationId="{40716531-E8EB-7C6B-2B08-3D2E055D7585}"/>
          </ac:spMkLst>
        </pc:spChg>
        <pc:graphicFrameChg chg="add mod ord modGraphic">
          <ac:chgData name="Оксана Шукан" userId="eef9d9c730a5fd58" providerId="LiveId" clId="{BFB11CE4-6278-4E47-9F0C-40F3302618A2}" dt="2023-12-11T03:31:22.501" v="1994" actId="122"/>
          <ac:graphicFrameMkLst>
            <pc:docMk/>
            <pc:sldMk cId="2250784578" sldId="278"/>
            <ac:graphicFrameMk id="4" creationId="{65A56F66-5807-0688-9689-DAC764A19671}"/>
          </ac:graphicFrameMkLst>
        </pc:graphicFrameChg>
      </pc:sldChg>
      <pc:sldChg chg="addSp delSp modSp new mod">
        <pc:chgData name="Оксана Шукан" userId="eef9d9c730a5fd58" providerId="LiveId" clId="{BFB11CE4-6278-4E47-9F0C-40F3302618A2}" dt="2023-12-11T03:45:39.166" v="2084" actId="1076"/>
        <pc:sldMkLst>
          <pc:docMk/>
          <pc:sldMk cId="2283004045" sldId="279"/>
        </pc:sldMkLst>
        <pc:spChg chg="del">
          <ac:chgData name="Оксана Шукан" userId="eef9d9c730a5fd58" providerId="LiveId" clId="{BFB11CE4-6278-4E47-9F0C-40F3302618A2}" dt="2023-12-11T03:44:47.282" v="2066" actId="931"/>
          <ac:spMkLst>
            <pc:docMk/>
            <pc:sldMk cId="2283004045" sldId="279"/>
            <ac:spMk id="3" creationId="{BDC4E674-10F1-0AF0-414B-752288B638B1}"/>
          </ac:spMkLst>
        </pc:spChg>
        <pc:picChg chg="add mod">
          <ac:chgData name="Оксана Шукан" userId="eef9d9c730a5fd58" providerId="LiveId" clId="{BFB11CE4-6278-4E47-9F0C-40F3302618A2}" dt="2023-12-11T03:45:39.166" v="2084" actId="1076"/>
          <ac:picMkLst>
            <pc:docMk/>
            <pc:sldMk cId="2283004045" sldId="279"/>
            <ac:picMk id="5" creationId="{8A162049-D01D-074A-9549-B4DA90D83B07}"/>
          </ac:picMkLst>
        </pc:picChg>
        <pc:picChg chg="add mod">
          <ac:chgData name="Оксана Шукан" userId="eef9d9c730a5fd58" providerId="LiveId" clId="{BFB11CE4-6278-4E47-9F0C-40F3302618A2}" dt="2023-12-11T03:45:33.535" v="2083" actId="1076"/>
          <ac:picMkLst>
            <pc:docMk/>
            <pc:sldMk cId="2283004045" sldId="279"/>
            <ac:picMk id="7" creationId="{DDA99B59-493F-FC0C-12FB-C6C5479F5679}"/>
          </ac:picMkLst>
        </pc:picChg>
      </pc:sldChg>
      <pc:sldChg chg="addSp delSp modSp new mod">
        <pc:chgData name="Оксана Шукан" userId="eef9d9c730a5fd58" providerId="LiveId" clId="{BFB11CE4-6278-4E47-9F0C-40F3302618A2}" dt="2023-12-11T04:03:11.068" v="2101" actId="1076"/>
        <pc:sldMkLst>
          <pc:docMk/>
          <pc:sldMk cId="850651301" sldId="280"/>
        </pc:sldMkLst>
        <pc:spChg chg="del">
          <ac:chgData name="Оксана Шукан" userId="eef9d9c730a5fd58" providerId="LiveId" clId="{BFB11CE4-6278-4E47-9F0C-40F3302618A2}" dt="2023-12-11T04:02:06.347" v="2086" actId="931"/>
          <ac:spMkLst>
            <pc:docMk/>
            <pc:sldMk cId="850651301" sldId="280"/>
            <ac:spMk id="3" creationId="{8C3C6064-DB9B-1F58-CD62-1CB5A885A4B4}"/>
          </ac:spMkLst>
        </pc:spChg>
        <pc:picChg chg="add mod">
          <ac:chgData name="Оксана Шукан" userId="eef9d9c730a5fd58" providerId="LiveId" clId="{BFB11CE4-6278-4E47-9F0C-40F3302618A2}" dt="2023-12-11T04:03:11.068" v="2101" actId="1076"/>
          <ac:picMkLst>
            <pc:docMk/>
            <pc:sldMk cId="850651301" sldId="280"/>
            <ac:picMk id="5" creationId="{501D06D7-38CB-65CB-C576-729A35DB16CF}"/>
          </ac:picMkLst>
        </pc:picChg>
        <pc:picChg chg="add mod">
          <ac:chgData name="Оксана Шукан" userId="eef9d9c730a5fd58" providerId="LiveId" clId="{BFB11CE4-6278-4E47-9F0C-40F3302618A2}" dt="2023-12-11T04:03:02.164" v="2100" actId="1076"/>
          <ac:picMkLst>
            <pc:docMk/>
            <pc:sldMk cId="850651301" sldId="280"/>
            <ac:picMk id="7" creationId="{B921B245-33E9-860D-EDF6-FA11A1454F06}"/>
          </ac:picMkLst>
        </pc:picChg>
      </pc:sldChg>
      <pc:sldChg chg="addSp delSp modSp new mod">
        <pc:chgData name="Оксана Шукан" userId="eef9d9c730a5fd58" providerId="LiveId" clId="{BFB11CE4-6278-4E47-9F0C-40F3302618A2}" dt="2023-12-11T04:57:31.187" v="2109" actId="1076"/>
        <pc:sldMkLst>
          <pc:docMk/>
          <pc:sldMk cId="1528129078" sldId="281"/>
        </pc:sldMkLst>
        <pc:spChg chg="del">
          <ac:chgData name="Оксана Шукан" userId="eef9d9c730a5fd58" providerId="LiveId" clId="{BFB11CE4-6278-4E47-9F0C-40F3302618A2}" dt="2023-12-11T04:56:58.213" v="2104" actId="931"/>
          <ac:spMkLst>
            <pc:docMk/>
            <pc:sldMk cId="1528129078" sldId="281"/>
            <ac:spMk id="3" creationId="{80E799B1-ABBF-10C1-0254-CA8989932555}"/>
          </ac:spMkLst>
        </pc:spChg>
        <pc:picChg chg="add mod">
          <ac:chgData name="Оксана Шукан" userId="eef9d9c730a5fd58" providerId="LiveId" clId="{BFB11CE4-6278-4E47-9F0C-40F3302618A2}" dt="2023-12-11T04:57:31.187" v="2109" actId="1076"/>
          <ac:picMkLst>
            <pc:docMk/>
            <pc:sldMk cId="1528129078" sldId="281"/>
            <ac:picMk id="5" creationId="{6F1E228E-287A-64CB-0060-04054F1E1F4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D601B2-C830-9EB0-05EC-E552A6563C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05E1365-F0E4-1E2A-3963-9C275F16D3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76C917-D69D-B965-9CCB-99C298653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2B59-D76D-483E-A42F-06EC3DACFDA1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D29F02-8A7B-ED59-58C8-7965120EF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3CEDE9-CC7B-93E5-52D5-0A703AD72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B8B7-0033-4B79-89DF-7FA16C89F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552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9B4EE6-01CD-8C03-26D9-043016994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294141C-BCEC-68DD-7A08-115295AA8C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BF36B8-A7CB-3971-A9FA-A3B0C08FA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2B59-D76D-483E-A42F-06EC3DACFDA1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EDE450-5AEF-7E10-3698-C7FA1B2B2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62ADE3-BFB1-96C3-9FA6-4C04A29D2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B8B7-0033-4B79-89DF-7FA16C89F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810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810D591-D9DB-51E4-A232-873F00B858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44BF47A-3636-5E75-466C-0B85F64D63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3770B7-3061-2973-1299-581EDB4D5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2B59-D76D-483E-A42F-06EC3DACFDA1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1F0230-7F66-CF4A-CDB5-95A9A1D20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0FE2F8-370F-26AB-F1F1-0C5CFEF35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B8B7-0033-4B79-89DF-7FA16C89F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66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439301-DEBD-4C62-1D5C-F86970009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1EC297-E502-B843-FC28-EB1A453F8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17A068-D3F5-DA6C-CBA6-2D5630470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2B59-D76D-483E-A42F-06EC3DACFDA1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BCA4B2-F747-7359-28C7-F9FFD384A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D8E3E1-B2CC-F623-1D61-30BE420D0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B8B7-0033-4B79-89DF-7FA16C89F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205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5F3F7E-2314-D1EB-10AD-B2166DA3B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5412FC5-A8D9-AA31-124A-CC20CDE4E8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6C83A1-976E-89C6-16A8-434944AF1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2B59-D76D-483E-A42F-06EC3DACFDA1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E713D7-B730-4AF1-07F6-A8AB4F085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3CE4B2-11E2-9FFB-EF6B-9946ABBFB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B8B7-0033-4B79-89DF-7FA16C89F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08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AE3033-FD12-6C5F-6B59-5F3ADD125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8D1B88-53F2-D018-0760-D768F3D61C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5AF2323-7AF4-3567-3C17-F851955422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D0CF97-B4BD-6FDB-F866-00A5D3035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2B59-D76D-483E-A42F-06EC3DACFDA1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5A07908-DE53-3C94-D3A5-407F15D6F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4469279-E0AA-ABBD-6276-34C3D65CC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B8B7-0033-4B79-89DF-7FA16C89F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806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CBC35E-D7EE-FE5F-EBDE-058F3C35A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724B7EA-CAF2-1DD4-7080-33B8014FF9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784E941-C289-86F6-E04C-F3F5DE0FFC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EBE22F2-FB96-8D43-CD1E-CED970AD13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39F7A83-AFE5-CFA6-C062-20A09DDA03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CFDF279-55BB-C949-97FE-16072B3BA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2B59-D76D-483E-A42F-06EC3DACFDA1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7833925-B334-C8A1-610C-7AA2755E7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5C44959-70A1-E8BA-9494-B7193B9C3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B8B7-0033-4B79-89DF-7FA16C89F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754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88977A-4BA8-3305-936D-8D5EDB87F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79603B5-EEB3-B7E0-17CB-3112C46C1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2B59-D76D-483E-A42F-06EC3DACFDA1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CC27AE3-90F6-4559-6D9D-A6AD4E7AB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6151D12-93C6-DF54-84EC-E809EFA6B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B8B7-0033-4B79-89DF-7FA16C89F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525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8AE128C-0A2E-E8D4-9865-A48294090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2B59-D76D-483E-A42F-06EC3DACFDA1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28CF2D6-B6A0-D9FE-6970-861BAE0DE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4D4307A-8518-347C-25F7-2D0BBB719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B8B7-0033-4B79-89DF-7FA16C89F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470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8C7ECC-F0C9-E133-2924-C899EB9C5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0E51B4-D98E-4022-3368-1928C1C8A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6CCBA04-ADB4-B5BB-30F8-B9025AEFF7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238B5DB-B71F-4DAF-058E-DB95BC2DD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2B59-D76D-483E-A42F-06EC3DACFDA1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05A8A3-CE11-1D60-75EB-23CA9DFD8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CE2FF9A-7789-E7C6-5249-A35BE08B9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B8B7-0033-4B79-89DF-7FA16C89F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62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60DEDC-BB72-D01F-C79B-25B6627E1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67C760C-2B82-DCE6-3A15-B4D67F7F65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AE3613B-566A-DB4B-D782-AC47CE6FC4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6CE22E4-A0A5-4E96-AF76-CF7BD6365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92B59-D76D-483E-A42F-06EC3DACFDA1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D52AEA2-35CB-6DB8-AFB9-4F206ED24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002855B-F55C-1EC7-FE99-726A4D608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B8B7-0033-4B79-89DF-7FA16C89F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015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644324-0499-A575-B708-22ED25692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9C55C03-3DD8-9728-A72D-0D77A553C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C41B46-0227-4C2D-25C0-4D26380440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92B59-D76D-483E-A42F-06EC3DACFDA1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E9C15F-1C1D-56B2-638A-95255AFD0C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048998-CD2F-4D3E-9D24-2F3340448A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AB8B7-0033-4B79-89DF-7FA16C89F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715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9CDE0D-6F9A-DE59-A19D-E0E79A2A0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516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Чудеса своими руками в рассказе В. П. Астафьева «Бабушка с малиной»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F039B8-8B90-6756-C3F7-2D92D1B3F4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Шукан О. Е.,</a:t>
            </a:r>
          </a:p>
          <a:p>
            <a:pPr marL="0" indent="0" algn="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литературы, </a:t>
            </a:r>
          </a:p>
          <a:p>
            <a:pPr marL="0" indent="0" algn="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СШ №76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274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6C4E0F-2642-B131-B85B-2ED0BE931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2419"/>
            <a:ext cx="10515600" cy="1325563"/>
          </a:xfrm>
        </p:spPr>
        <p:txBody>
          <a:bodyPr/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бабушки. Заполнение таблицы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82E5F798-0FA4-B4C7-8A75-1C89C28BA5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7765856"/>
              </p:ext>
            </p:extLst>
          </p:nvPr>
        </p:nvGraphicFramePr>
        <p:xfrm>
          <a:off x="861237" y="967563"/>
          <a:ext cx="10611293" cy="5793124"/>
        </p:xfrm>
        <a:graphic>
          <a:graphicData uri="http://schemas.openxmlformats.org/drawingml/2006/table">
            <a:tbl>
              <a:tblPr firstRow="1" firstCol="1" bandRow="1"/>
              <a:tblGrid>
                <a:gridCol w="5293573">
                  <a:extLst>
                    <a:ext uri="{9D8B030D-6E8A-4147-A177-3AD203B41FA5}">
                      <a16:colId xmlns:a16="http://schemas.microsoft.com/office/drawing/2014/main" val="1920527452"/>
                    </a:ext>
                  </a:extLst>
                </a:gridCol>
                <a:gridCol w="5317720">
                  <a:extLst>
                    <a:ext uri="{9D8B030D-6E8A-4147-A177-3AD203B41FA5}">
                      <a16:colId xmlns:a16="http://schemas.microsoft.com/office/drawing/2014/main" val="2374363451"/>
                    </a:ext>
                  </a:extLst>
                </a:gridCol>
              </a:tblGrid>
              <a:tr h="286001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Вопрос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070126"/>
                  </a:ext>
                </a:extLst>
              </a:tr>
              <a:tr h="10435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помощью каких слов автор вводит героиню в повествование?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526695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Какие </a:t>
                      </a:r>
                      <a:r>
                        <a:rPr lang="ru-RU" sz="18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глаголы</a:t>
                      </a: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использует автор для описания переживаний бабушки?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919787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Портрет бабушки после потери малины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464069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Какую информацию о жизни бабушки мы узнаем из этого портрета?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3097981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Какой предмет помогает читателям понять состояние бабушки? Символом чего он является?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958676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Где школьники впервые встретили бабушку? Что о ней узнали?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737100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чём истинная причина трагедии бабушки? Ей жаль малины?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985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0847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6C4E0F-2642-B131-B85B-2ED0BE931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2419"/>
            <a:ext cx="10515600" cy="1325563"/>
          </a:xfrm>
        </p:spPr>
        <p:txBody>
          <a:bodyPr/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бабушки. Заполнение таблицы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82E5F798-0FA4-B4C7-8A75-1C89C28BA5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1629163"/>
              </p:ext>
            </p:extLst>
          </p:nvPr>
        </p:nvGraphicFramePr>
        <p:xfrm>
          <a:off x="861237" y="967563"/>
          <a:ext cx="10611293" cy="5793124"/>
        </p:xfrm>
        <a:graphic>
          <a:graphicData uri="http://schemas.openxmlformats.org/drawingml/2006/table">
            <a:tbl>
              <a:tblPr firstRow="1" firstCol="1" bandRow="1"/>
              <a:tblGrid>
                <a:gridCol w="5293573">
                  <a:extLst>
                    <a:ext uri="{9D8B030D-6E8A-4147-A177-3AD203B41FA5}">
                      <a16:colId xmlns:a16="http://schemas.microsoft.com/office/drawing/2014/main" val="1920527452"/>
                    </a:ext>
                  </a:extLst>
                </a:gridCol>
                <a:gridCol w="5317720">
                  <a:extLst>
                    <a:ext uri="{9D8B030D-6E8A-4147-A177-3AD203B41FA5}">
                      <a16:colId xmlns:a16="http://schemas.microsoft.com/office/drawing/2014/main" val="2374363451"/>
                    </a:ext>
                  </a:extLst>
                </a:gridCol>
              </a:tblGrid>
              <a:tr h="286001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Вопрос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070126"/>
                  </a:ext>
                </a:extLst>
              </a:tr>
              <a:tr h="10435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помощью каких слов автор вводит героиню в повествование?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«…копошится старушонка. Она остреньким плечиком «режет массы», …подпрыгивает, как петушок, взгромождается на подножку…»</a:t>
                      </a:r>
                      <a:endParaRPr lang="ru-RU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526695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Какие </a:t>
                      </a:r>
                      <a:r>
                        <a:rPr lang="ru-RU" sz="18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глаголы</a:t>
                      </a: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использует автор для описания переживаний бабушки?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919787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Портрет бабушки после потери малины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464069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Какую информацию о жизни бабушки мы узнаем из этого портрета?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3097981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Какой предмет помогает читателям понять состояние бабушки? Символом чего он является?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958676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Где школьники впервые встретили бабушку? Что о ней узнали?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737100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чём истинная причина трагедии бабушки? Ей жаль малины?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985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6851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F3719F-0D3F-F9DF-6C2B-B44C89C40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525" y="758530"/>
            <a:ext cx="10515600" cy="1325563"/>
          </a:xfrm>
        </p:spPr>
        <p:txBody>
          <a:bodyPr>
            <a:normAutofit fontScale="90000"/>
          </a:bodyPr>
          <a:lstStyle/>
          <a:p>
            <a:pPr marL="457200" algn="ctr">
              <a:lnSpc>
                <a:spcPct val="107000"/>
              </a:lnSpc>
              <a:spcAft>
                <a:spcPts val="800"/>
              </a:spcAft>
              <a:tabLst>
                <a:tab pos="2179320" algn="l"/>
              </a:tabLst>
            </a:pPr>
            <a:r>
              <a:rPr lang="ru-RU" sz="40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«…и в это самое время случается </a:t>
            </a:r>
            <a:r>
              <a:rPr lang="ru-RU" sz="4000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авария</a:t>
            </a:r>
            <a:r>
              <a:rPr lang="ru-RU" sz="40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Да что там авария – </a:t>
            </a:r>
            <a:r>
              <a:rPr lang="ru-RU" sz="4000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трагедия</a:t>
            </a:r>
            <a:r>
              <a:rPr lang="ru-RU" sz="40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 Самая настоящая трагедия…»</a:t>
            </a:r>
            <a:br>
              <a:rPr lang="ru-RU" sz="4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AD5F1B-8E2F-8FEA-2AB9-CCF6D593E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530" y="2357252"/>
            <a:ext cx="5520070" cy="5234394"/>
          </a:xfrm>
        </p:spPr>
        <p:txBody>
          <a:bodyPr/>
          <a:lstStyle/>
          <a:p>
            <a:pPr algn="just"/>
            <a:r>
              <a:rPr lang="ru-RU" sz="3600" b="1" kern="1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АВАРИЯ</a:t>
            </a:r>
            <a:r>
              <a:rPr lang="ru-RU" sz="36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неудача, провал какого-либо дела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3600" b="1" kern="1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ТРАГЕДИЯ </a:t>
            </a:r>
            <a:r>
              <a:rPr lang="ru-RU" sz="36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тяжёлое потрясение, переживание, несчастье личного или общественного характера. 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Изображение выглядит как фрукт, корзина, контейнер">
            <a:extLst>
              <a:ext uri="{FF2B5EF4-FFF2-40B4-BE49-F238E27FC236}">
                <a16:creationId xmlns:a16="http://schemas.microsoft.com/office/drawing/2014/main" id="{4C519F77-5FA9-6DA9-2E1F-BA431FF897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59002" y="2357252"/>
            <a:ext cx="4852336" cy="3639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586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6C4E0F-2642-B131-B85B-2ED0BE931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2419"/>
            <a:ext cx="10515600" cy="1325563"/>
          </a:xfrm>
        </p:spPr>
        <p:txBody>
          <a:bodyPr/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бабушки. Заполнение таблицы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82E5F798-0FA4-B4C7-8A75-1C89C28BA5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9073653"/>
              </p:ext>
            </p:extLst>
          </p:nvPr>
        </p:nvGraphicFramePr>
        <p:xfrm>
          <a:off x="861237" y="967563"/>
          <a:ext cx="10611293" cy="5793124"/>
        </p:xfrm>
        <a:graphic>
          <a:graphicData uri="http://schemas.openxmlformats.org/drawingml/2006/table">
            <a:tbl>
              <a:tblPr firstRow="1" firstCol="1" bandRow="1"/>
              <a:tblGrid>
                <a:gridCol w="5293573">
                  <a:extLst>
                    <a:ext uri="{9D8B030D-6E8A-4147-A177-3AD203B41FA5}">
                      <a16:colId xmlns:a16="http://schemas.microsoft.com/office/drawing/2014/main" val="1920527452"/>
                    </a:ext>
                  </a:extLst>
                </a:gridCol>
                <a:gridCol w="5317720">
                  <a:extLst>
                    <a:ext uri="{9D8B030D-6E8A-4147-A177-3AD203B41FA5}">
                      <a16:colId xmlns:a16="http://schemas.microsoft.com/office/drawing/2014/main" val="2374363451"/>
                    </a:ext>
                  </a:extLst>
                </a:gridCol>
              </a:tblGrid>
              <a:tr h="286001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Вопрос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070126"/>
                  </a:ext>
                </a:extLst>
              </a:tr>
              <a:tr h="10435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помощью каких слов автор вводит героиню в повествование?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«…копошится старушонка. Она остреньким плечиком «режет массы», …подпрыгивает, как петушок, взгромождается на подножку…»</a:t>
                      </a:r>
                      <a:endParaRPr lang="ru-RU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526695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Какие </a:t>
                      </a:r>
                      <a:r>
                        <a:rPr lang="ru-RU" sz="18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глаголы</a:t>
                      </a: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использует автор для описания переживаний бабушки?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она «оцепенела», «схватилась за сердце», «потрясённо смотрела»</a:t>
                      </a:r>
                      <a:endParaRPr lang="ru-RU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919787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Портрет бабушки после потери малины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464069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Какую информацию о жизни бабушки мы узнаем из этого портрета?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3097981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Какой предмет помогает читателям понять состояние бабушки? Символом чего он является?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958676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Где школьники впервые встретили бабушку? Что о ней узнали?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737100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чём истинная причина трагедии бабушки? Ей жаль малины?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985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48786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6C4E0F-2642-B131-B85B-2ED0BE931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8200" y="-285134"/>
            <a:ext cx="9937955" cy="132716"/>
          </a:xfrm>
        </p:spPr>
        <p:txBody>
          <a:bodyPr>
            <a:normAutofit fontScale="90000"/>
          </a:bodyPr>
          <a:lstStyle/>
          <a:p>
            <a:pPr algn="ct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82E5F798-0FA4-B4C7-8A75-1C89C28BA5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8914375"/>
              </p:ext>
            </p:extLst>
          </p:nvPr>
        </p:nvGraphicFramePr>
        <p:xfrm>
          <a:off x="838200" y="0"/>
          <a:ext cx="10611293" cy="6380118"/>
        </p:xfrm>
        <a:graphic>
          <a:graphicData uri="http://schemas.openxmlformats.org/drawingml/2006/table">
            <a:tbl>
              <a:tblPr firstRow="1" firstCol="1" bandRow="1"/>
              <a:tblGrid>
                <a:gridCol w="5293573">
                  <a:extLst>
                    <a:ext uri="{9D8B030D-6E8A-4147-A177-3AD203B41FA5}">
                      <a16:colId xmlns:a16="http://schemas.microsoft.com/office/drawing/2014/main" val="1920527452"/>
                    </a:ext>
                  </a:extLst>
                </a:gridCol>
                <a:gridCol w="5317720">
                  <a:extLst>
                    <a:ext uri="{9D8B030D-6E8A-4147-A177-3AD203B41FA5}">
                      <a16:colId xmlns:a16="http://schemas.microsoft.com/office/drawing/2014/main" val="2374363451"/>
                    </a:ext>
                  </a:extLst>
                </a:gridCol>
              </a:tblGrid>
              <a:tr h="286001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Вопрос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070126"/>
                  </a:ext>
                </a:extLst>
              </a:tr>
              <a:tr h="10435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помощью каких слов автор вводит героиню в повествование?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«…копошится старушонка. Она остреньким плечиком «режет массы», …подпрыгивает, как петушок, взгромождается на подножку…»</a:t>
                      </a:r>
                      <a:endParaRPr lang="ru-RU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526695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Какие </a:t>
                      </a:r>
                      <a:r>
                        <a:rPr lang="ru-RU" sz="18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глаголы</a:t>
                      </a: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использует автор для описания переживаний бабушки?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она «оцепенела», «схватилась за сердце», «потрясённо смотрела»</a:t>
                      </a:r>
                      <a:endParaRPr lang="ru-RU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919787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Портрет бабушки после потери малины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i="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«Сухие, сморщенные губы дрожали и дрожали, руки, там много и проворно работавшие в этот день, </a:t>
                      </a:r>
                      <a:r>
                        <a:rPr lang="ru-RU" sz="1800" b="1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руки старой крестьянки и ягодницы</a:t>
                      </a:r>
                      <a:r>
                        <a:rPr lang="ru-RU" sz="180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тоже тряслись»</a:t>
                      </a:r>
                      <a:endParaRPr lang="ru-RU" sz="1100" i="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464069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Какую информацию о жизни бабушки мы узнаем из этого портрета?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3097981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Какой предмет помогает читателям понять состояние бабушки? Символом чего он является?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958676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Где школьники впервые встретили бабушку? Что о ней узнали?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737100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чём истинная причина трагедии бабушки? Ей жаль малины?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985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8524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6C4E0F-2642-B131-B85B-2ED0BE931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2419"/>
            <a:ext cx="10515600" cy="1325563"/>
          </a:xfrm>
        </p:spPr>
        <p:txBody>
          <a:bodyPr/>
          <a:lstStyle/>
          <a:p>
            <a:pPr algn="ct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82E5F798-0FA4-B4C7-8A75-1C89C28BA5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4990540"/>
              </p:ext>
            </p:extLst>
          </p:nvPr>
        </p:nvGraphicFramePr>
        <p:xfrm>
          <a:off x="790353" y="257137"/>
          <a:ext cx="10611293" cy="6380118"/>
        </p:xfrm>
        <a:graphic>
          <a:graphicData uri="http://schemas.openxmlformats.org/drawingml/2006/table">
            <a:tbl>
              <a:tblPr firstRow="1" firstCol="1" bandRow="1"/>
              <a:tblGrid>
                <a:gridCol w="5293573">
                  <a:extLst>
                    <a:ext uri="{9D8B030D-6E8A-4147-A177-3AD203B41FA5}">
                      <a16:colId xmlns:a16="http://schemas.microsoft.com/office/drawing/2014/main" val="1920527452"/>
                    </a:ext>
                  </a:extLst>
                </a:gridCol>
                <a:gridCol w="5317720">
                  <a:extLst>
                    <a:ext uri="{9D8B030D-6E8A-4147-A177-3AD203B41FA5}">
                      <a16:colId xmlns:a16="http://schemas.microsoft.com/office/drawing/2014/main" val="2374363451"/>
                    </a:ext>
                  </a:extLst>
                </a:gridCol>
              </a:tblGrid>
              <a:tr h="286001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Вопрос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070126"/>
                  </a:ext>
                </a:extLst>
              </a:tr>
              <a:tr h="10435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помощью каких слов автор вводит героиню в повествование?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«…копошится старушонка. Она остреньким плечиком «режет массы», …подпрыгивает, как петушок, взгромождается на подножку…»</a:t>
                      </a:r>
                      <a:endParaRPr lang="ru-RU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526695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Какие </a:t>
                      </a:r>
                      <a:r>
                        <a:rPr lang="ru-RU" sz="18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глаголы</a:t>
                      </a: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использует автор для описания переживаний бабушки?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она «оцепенела», «схватилась за сердце», «потрясённо смотрела»</a:t>
                      </a:r>
                      <a:endParaRPr lang="ru-RU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919787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Портрет бабушки после потери малины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i="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«Сухие, сморщенные губы дрожали и дрожали, руки, там много и проворно работавшие в этот день, </a:t>
                      </a:r>
                      <a:r>
                        <a:rPr lang="ru-RU" sz="1800" b="1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руки старой крестьянки и ягодницы</a:t>
                      </a:r>
                      <a:r>
                        <a:rPr lang="ru-RU" sz="180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тоже тряслись»</a:t>
                      </a:r>
                      <a:endParaRPr lang="ru-RU" sz="1100" i="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464069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Какую информацию о жизни бабушки мы узнаем из этого портрета?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Всю жизнь бабушка упорно трудилась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3097981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Какой предмет помогает читателям понять состояние бабушки? Символом чего он является?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958676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Где школьники впервые встретили бабушку? Что о ней узнали?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737100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чём истинная причина трагедии бабушки? Ей жаль малины?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985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2973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6C4E0F-2642-B131-B85B-2ED0BE931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2419"/>
            <a:ext cx="10515600" cy="1325563"/>
          </a:xfrm>
        </p:spPr>
        <p:txBody>
          <a:bodyPr>
            <a:normAutofit/>
          </a:bodyPr>
          <a:lstStyle/>
          <a:p>
            <a:pPr algn="ctr"/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82E5F798-0FA4-B4C7-8A75-1C89C28BA5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4053571"/>
              </p:ext>
            </p:extLst>
          </p:nvPr>
        </p:nvGraphicFramePr>
        <p:xfrm>
          <a:off x="742507" y="141653"/>
          <a:ext cx="10611293" cy="6380118"/>
        </p:xfrm>
        <a:graphic>
          <a:graphicData uri="http://schemas.openxmlformats.org/drawingml/2006/table">
            <a:tbl>
              <a:tblPr firstRow="1" firstCol="1" bandRow="1"/>
              <a:tblGrid>
                <a:gridCol w="5293573">
                  <a:extLst>
                    <a:ext uri="{9D8B030D-6E8A-4147-A177-3AD203B41FA5}">
                      <a16:colId xmlns:a16="http://schemas.microsoft.com/office/drawing/2014/main" val="1920527452"/>
                    </a:ext>
                  </a:extLst>
                </a:gridCol>
                <a:gridCol w="5317720">
                  <a:extLst>
                    <a:ext uri="{9D8B030D-6E8A-4147-A177-3AD203B41FA5}">
                      <a16:colId xmlns:a16="http://schemas.microsoft.com/office/drawing/2014/main" val="2374363451"/>
                    </a:ext>
                  </a:extLst>
                </a:gridCol>
              </a:tblGrid>
              <a:tr h="286001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Вопрос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070126"/>
                  </a:ext>
                </a:extLst>
              </a:tr>
              <a:tr h="10435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помощью каких слов автор вводит героиню в повествование?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«…копошится старушонка. Она остреньким плечиком «режет массы», …подпрыгивает, как петушок, взгромождается на подножку…»</a:t>
                      </a:r>
                      <a:endParaRPr lang="ru-RU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526695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Какие </a:t>
                      </a:r>
                      <a:r>
                        <a:rPr lang="ru-RU" sz="18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глаголы</a:t>
                      </a: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использует автор для описания переживаний бабушки?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она «оцепенела», «схватилась за сердце», «потрясённо смотрела»</a:t>
                      </a:r>
                      <a:endParaRPr lang="ru-RU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919787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Портрет бабушки после потери малины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i="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«Сухие, сморщенные губы дрожали и дрожали, руки, там много и проворно работавшие в этот день, </a:t>
                      </a:r>
                      <a:r>
                        <a:rPr lang="ru-RU" sz="1800" b="1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руки старой крестьянки и ягодницы</a:t>
                      </a:r>
                      <a:r>
                        <a:rPr lang="ru-RU" sz="180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тоже тряслись»</a:t>
                      </a:r>
                      <a:endParaRPr lang="ru-RU" sz="1100" i="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464069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Какую информацию о жизни бабушки мы узнаем из этого портрета?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Всю жизнь бабушка упорно трудилась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3097981"/>
                  </a:ext>
                </a:extLst>
              </a:tr>
              <a:tr h="8874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Какой предмет помогает читателям понять состояние бабушки? Символом чего он является?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Фонарь. Он сирота. Он никому не нужен. Также и бабушка чувствует свою ненужность и одиночество.</a:t>
                      </a:r>
                      <a:endParaRPr lang="ru-RU" sz="16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958676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Где школьники впервые встретили бабушку? Что о ней узнали?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737100"/>
                  </a:ext>
                </a:extLst>
              </a:tr>
              <a:tr h="5867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чём истинная причина трагедии бабушки? Ей жаль малины?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985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201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6C4E0F-2642-B131-B85B-2ED0BE931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2419"/>
            <a:ext cx="10515600" cy="1325563"/>
          </a:xfrm>
        </p:spPr>
        <p:txBody>
          <a:bodyPr>
            <a:normAutofit/>
          </a:bodyPr>
          <a:lstStyle/>
          <a:p>
            <a:pPr algn="ctr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82E5F798-0FA4-B4C7-8A75-1C89C28BA5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3934730"/>
              </p:ext>
            </p:extLst>
          </p:nvPr>
        </p:nvGraphicFramePr>
        <p:xfrm>
          <a:off x="605599" y="94558"/>
          <a:ext cx="10515600" cy="6771800"/>
        </p:xfrm>
        <a:graphic>
          <a:graphicData uri="http://schemas.openxmlformats.org/drawingml/2006/table">
            <a:tbl>
              <a:tblPr firstRow="1" firstCol="1" bandRow="1"/>
              <a:tblGrid>
                <a:gridCol w="5245835">
                  <a:extLst>
                    <a:ext uri="{9D8B030D-6E8A-4147-A177-3AD203B41FA5}">
                      <a16:colId xmlns:a16="http://schemas.microsoft.com/office/drawing/2014/main" val="1920527452"/>
                    </a:ext>
                  </a:extLst>
                </a:gridCol>
                <a:gridCol w="5269765">
                  <a:extLst>
                    <a:ext uri="{9D8B030D-6E8A-4147-A177-3AD203B41FA5}">
                      <a16:colId xmlns:a16="http://schemas.microsoft.com/office/drawing/2014/main" val="2374363451"/>
                    </a:ext>
                  </a:extLst>
                </a:gridCol>
              </a:tblGrid>
              <a:tr h="287856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Вопрос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070126"/>
                  </a:ext>
                </a:extLst>
              </a:tr>
              <a:tr h="96902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помощью каких слов автор вводит героиню в повествование?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«…копошится старушонка. Она остреньким плечиком «режет массы», …подпрыгивает, как петушок, взгромождается на подножку…»</a:t>
                      </a:r>
                      <a:endParaRPr lang="ru-RU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526695"/>
                  </a:ext>
                </a:extLst>
              </a:tr>
              <a:tr h="82405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Какие </a:t>
                      </a:r>
                      <a:r>
                        <a:rPr lang="ru-RU" sz="18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глаголы</a:t>
                      </a: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использует автор для описания переживаний бабушки?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она «оцепенела», «схватилась за сердце», «потрясённо смотрела»</a:t>
                      </a:r>
                      <a:endParaRPr lang="ru-RU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919787"/>
                  </a:ext>
                </a:extLst>
              </a:tr>
              <a:tr h="1071764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Портрет бабушки после потери малины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i="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«Сухие, сморщенные губы дрожали и дрожали, руки, там много и проворно работавшие в этот день, </a:t>
                      </a:r>
                      <a:r>
                        <a:rPr lang="ru-RU" sz="1800" b="1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руки старой крестьянки и ягодницы</a:t>
                      </a:r>
                      <a:r>
                        <a:rPr lang="ru-RU" sz="180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тоже тряслись»</a:t>
                      </a:r>
                      <a:endParaRPr lang="ru-RU" sz="1100" i="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464069"/>
                  </a:ext>
                </a:extLst>
              </a:tr>
              <a:tr h="82405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Какую информацию о жизни бабушки мы узнаем из этого портрета?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Всю жизнь бабушка упорно трудилась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3097981"/>
                  </a:ext>
                </a:extLst>
              </a:tr>
              <a:tr h="82405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Какой предмет помогает читателям понять состояние бабушки? Символом чего он является?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Фонарь. Он сирота. Он никому не нужен. Также и бабушка чувствует свою ненужность и одиночество.</a:t>
                      </a:r>
                      <a:endParaRPr lang="ru-RU" sz="16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958676"/>
                  </a:ext>
                </a:extLst>
              </a:tr>
              <a:tr h="54481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Где школьники впервые встретили бабушку? Что о ней узнали?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лесу, когда она собирала малину. Узнали, что в молодости  бабушка была проворна, много трудилась. Сейчас она одинока, пережила всех своих родных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737100"/>
                  </a:ext>
                </a:extLst>
              </a:tr>
              <a:tr h="54481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чём истинная причина трагедии бабушки? Ей жаль малины?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985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8551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6C4E0F-2642-B131-B85B-2ED0BE931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2419"/>
            <a:ext cx="10515600" cy="1325563"/>
          </a:xfrm>
        </p:spPr>
        <p:txBody>
          <a:bodyPr>
            <a:normAutofit/>
          </a:bodyPr>
          <a:lstStyle/>
          <a:p>
            <a:pPr algn="ctr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82E5F798-0FA4-B4C7-8A75-1C89C28BA5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427140"/>
              </p:ext>
            </p:extLst>
          </p:nvPr>
        </p:nvGraphicFramePr>
        <p:xfrm>
          <a:off x="566269" y="0"/>
          <a:ext cx="10603175" cy="6874300"/>
        </p:xfrm>
        <a:graphic>
          <a:graphicData uri="http://schemas.openxmlformats.org/drawingml/2006/table">
            <a:tbl>
              <a:tblPr firstRow="1" firstCol="1" bandRow="1"/>
              <a:tblGrid>
                <a:gridCol w="5289523">
                  <a:extLst>
                    <a:ext uri="{9D8B030D-6E8A-4147-A177-3AD203B41FA5}">
                      <a16:colId xmlns:a16="http://schemas.microsoft.com/office/drawing/2014/main" val="1920527452"/>
                    </a:ext>
                  </a:extLst>
                </a:gridCol>
                <a:gridCol w="5313652">
                  <a:extLst>
                    <a:ext uri="{9D8B030D-6E8A-4147-A177-3AD203B41FA5}">
                      <a16:colId xmlns:a16="http://schemas.microsoft.com/office/drawing/2014/main" val="2374363451"/>
                    </a:ext>
                  </a:extLst>
                </a:gridCol>
              </a:tblGrid>
              <a:tr h="317054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Вопрос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070126"/>
                  </a:ext>
                </a:extLst>
              </a:tr>
              <a:tr h="99105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помощью каких слов автор вводит героиню в повествование?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«…копошится старушонка. Она остреньким плечиком «режет массы», …подпрыгивает, как петушок, взгромождается на подножку…»</a:t>
                      </a:r>
                      <a:endParaRPr lang="ru-RU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526695"/>
                  </a:ext>
                </a:extLst>
              </a:tr>
              <a:tr h="84278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Какие </a:t>
                      </a:r>
                      <a:r>
                        <a:rPr lang="ru-RU" sz="18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глаголы</a:t>
                      </a: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использует автор для описания переживаний бабушки?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она «оцепенела», «схватилась за сердце», «потрясённо смотрела»</a:t>
                      </a:r>
                      <a:endParaRPr lang="ru-RU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919787"/>
                  </a:ext>
                </a:extLst>
              </a:tr>
              <a:tr h="118047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Портрет бабушки после потери малины </a:t>
                      </a:r>
                      <a:r>
                        <a:rPr lang="ru-RU" sz="1800" i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(найти цитату)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i="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«Сухие, сморщенные губы дрожали и дрожали, руки, там много и проворно работавшие в этот день, </a:t>
                      </a:r>
                      <a:r>
                        <a:rPr lang="ru-RU" sz="1800" b="1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руки старой крестьянки и ягодницы</a:t>
                      </a:r>
                      <a:r>
                        <a:rPr lang="ru-RU" sz="180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тоже тряслись»</a:t>
                      </a:r>
                      <a:endParaRPr lang="ru-RU" sz="1100" i="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464069"/>
                  </a:ext>
                </a:extLst>
              </a:tr>
              <a:tr h="5801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Какую информацию о жизни бабушки мы узнаем из этого портрета?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Всю жизнь бабушка упорно трудилась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3097981"/>
                  </a:ext>
                </a:extLst>
              </a:tr>
              <a:tr h="88030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Какой предмет помогает читателям понять состояние бабушки? Символом чего он является?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Фонарь. Он сирота. Он никому не нужен. Также и бабушка чувствует свою ненужность и одиночество.</a:t>
                      </a:r>
                      <a:endParaRPr lang="ru-RU" sz="16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958676"/>
                  </a:ext>
                </a:extLst>
              </a:tr>
              <a:tr h="118586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Где школьники впервые встретили бабушку? Что о ней узнали?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лесу, когда она собирала малину. Узнали, что в молодости  бабушка была проворна, много трудилась. Сейчас она одинока, пережила всех своих родных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737100"/>
                  </a:ext>
                </a:extLst>
              </a:tr>
              <a:tr h="88030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чём истинная причина трагедии бабушки? Ей жаль малины?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Бабушка одинока. 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Кроме того, бабушка не может смириться с тем, что она уже совсем не «проворна», как когда-то в молодости. </a:t>
                      </a:r>
                      <a:endParaRPr lang="ru-RU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985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53330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C15329-4EEB-06E9-4D24-5186710E6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мебель, в помещении, письменный стол, Образование&#10;&#10;Автоматически созданное описание">
            <a:extLst>
              <a:ext uri="{FF2B5EF4-FFF2-40B4-BE49-F238E27FC236}">
                <a16:creationId xmlns:a16="http://schemas.microsoft.com/office/drawing/2014/main" id="{6F1E228E-287A-64CB-0060-04054F1E1F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955" y="227357"/>
            <a:ext cx="8537713" cy="6403285"/>
          </a:xfrm>
        </p:spPr>
      </p:pic>
    </p:spTree>
    <p:extLst>
      <p:ext uri="{BB962C8B-B14F-4D97-AF65-F5344CB8AC3E}">
        <p14:creationId xmlns:p14="http://schemas.microsoft.com/office/powerpoint/2010/main" val="1528129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C629D0-C663-8968-4BE5-36F0197F4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8916" y="365125"/>
            <a:ext cx="6014884" cy="6035675"/>
          </a:xfrm>
        </p:spPr>
        <p:txBody>
          <a:bodyPr/>
          <a:lstStyle/>
          <a:p>
            <a:pPr algn="ctr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Александрова Ольга Макаровна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Изображение выглядит как текст, снимок экрана, плакат, графический дизайн&#10;&#10;Автоматически созданное описание">
            <a:extLst>
              <a:ext uri="{FF2B5EF4-FFF2-40B4-BE49-F238E27FC236}">
                <a16:creationId xmlns:a16="http://schemas.microsoft.com/office/drawing/2014/main" id="{933F5141-1FFF-BB37-E93E-F360212D9A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42" y="365124"/>
            <a:ext cx="4328942" cy="610989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741532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BE5DA4-45D4-1F7E-39F7-69E34708A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967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Соотнесите средство выразительности с его определением</a:t>
            </a:r>
            <a:endParaRPr lang="ru-RU" sz="3200" b="1" i="1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E8C3FFCE-6969-13E0-AFC0-DB5930B0E6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8235959"/>
              </p:ext>
            </p:extLst>
          </p:nvPr>
        </p:nvGraphicFramePr>
        <p:xfrm>
          <a:off x="675967" y="1169579"/>
          <a:ext cx="10926098" cy="5437696"/>
        </p:xfrm>
        <a:graphic>
          <a:graphicData uri="http://schemas.openxmlformats.org/drawingml/2006/table">
            <a:tbl>
              <a:tblPr firstRow="1" firstCol="1" bandRow="1"/>
              <a:tblGrid>
                <a:gridCol w="3496307">
                  <a:extLst>
                    <a:ext uri="{9D8B030D-6E8A-4147-A177-3AD203B41FA5}">
                      <a16:colId xmlns:a16="http://schemas.microsoft.com/office/drawing/2014/main" val="2630525889"/>
                    </a:ext>
                  </a:extLst>
                </a:gridCol>
                <a:gridCol w="7429791">
                  <a:extLst>
                    <a:ext uri="{9D8B030D-6E8A-4147-A177-3AD203B41FA5}">
                      <a16:colId xmlns:a16="http://schemas.microsoft.com/office/drawing/2014/main" val="1265697424"/>
                    </a:ext>
                  </a:extLst>
                </a:gridCol>
              </a:tblGrid>
              <a:tr h="723814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Средство выразительности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Его определение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9536120"/>
                  </a:ext>
                </a:extLst>
              </a:tr>
              <a:tr h="35282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buFont typeface="+mj-lt"/>
                        <a:buAutoNum type="arabicPeriod"/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Эпитет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А. Художественное, образное определение предмета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699654"/>
                  </a:ext>
                </a:extLst>
              </a:tr>
              <a:tr h="72381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Олицетворение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Б. Противопоставление характеров, обстоятельств, образов, создающее эффект резкого контраста.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4031322"/>
                  </a:ext>
                </a:extLst>
              </a:tr>
              <a:tr h="109481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Сравнение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В. Изображение неодушевлённых предметов как одушевлённых, при котором они наделяются свойствами живых существ.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926498"/>
                  </a:ext>
                </a:extLst>
              </a:tr>
              <a:tr h="109481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</a:t>
                      </a:r>
                      <a:r>
                        <a:rPr lang="ru-RU" sz="2000" kern="100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Градация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Г. Средство художественной выразительности, фигура речи, в которой один предмет описывается последовательно несколько раз. 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4163313"/>
                  </a:ext>
                </a:extLst>
              </a:tr>
              <a:tr h="72381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Анафора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Д. Образное сопоставление предметов или явлений, обычно с помощью сравнительных союзов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8553523"/>
                  </a:ext>
                </a:extLst>
              </a:tr>
              <a:tr h="72381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 Антитеза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Е. одинаковые языковые элементы, расположенные в начале предложений или стихотворных строк.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91225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7252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8CAC03-E18B-68D9-C2DA-75254BA1F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8983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Соотнесите средства выразительности с примерами из текста</a:t>
            </a:r>
            <a:br>
              <a:rPr lang="ru-RU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2BB360E0-F8FF-C7CC-A763-4EC9CACDBB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4140854"/>
              </p:ext>
            </p:extLst>
          </p:nvPr>
        </p:nvGraphicFramePr>
        <p:xfrm>
          <a:off x="403123" y="934065"/>
          <a:ext cx="11228438" cy="5584724"/>
        </p:xfrm>
        <a:graphic>
          <a:graphicData uri="http://schemas.openxmlformats.org/drawingml/2006/table">
            <a:tbl>
              <a:tblPr firstRow="1" firstCol="1" bandRow="1"/>
              <a:tblGrid>
                <a:gridCol w="3593055">
                  <a:extLst>
                    <a:ext uri="{9D8B030D-6E8A-4147-A177-3AD203B41FA5}">
                      <a16:colId xmlns:a16="http://schemas.microsoft.com/office/drawing/2014/main" val="1631472512"/>
                    </a:ext>
                  </a:extLst>
                </a:gridCol>
                <a:gridCol w="7635383">
                  <a:extLst>
                    <a:ext uri="{9D8B030D-6E8A-4147-A177-3AD203B41FA5}">
                      <a16:colId xmlns:a16="http://schemas.microsoft.com/office/drawing/2014/main" val="3769268873"/>
                    </a:ext>
                  </a:extLst>
                </a:gridCol>
              </a:tblGrid>
              <a:tr h="797818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Средство выразительности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Пример из текста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331721"/>
                  </a:ext>
                </a:extLst>
              </a:tr>
              <a:tr h="79781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buFont typeface="+mj-lt"/>
                        <a:buAutoNum type="arabicPeriod"/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Эпитет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А. «Бабка подпрыгивает</a:t>
                      </a: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петушок,</a:t>
                      </a: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взгромождается на подножку…»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830360"/>
                  </a:ext>
                </a:extLst>
              </a:tr>
              <a:tr h="797818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Олицетворение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Б. «</a:t>
                      </a: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Пусто</a:t>
                      </a: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 фонаре. </a:t>
                      </a: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Пусто</a:t>
                      </a: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 туесе. </a:t>
                      </a: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Пусто</a:t>
                      </a: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у бабки на </a:t>
                      </a:r>
                      <a:r>
                        <a:rPr lang="ru-RU" sz="2000" kern="1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дуще</a:t>
                      </a: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».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6648035"/>
                  </a:ext>
                </a:extLst>
              </a:tr>
              <a:tr h="797818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Сравнение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В. «…и в это время случается </a:t>
                      </a: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авария</a:t>
                      </a: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Да что там авария – </a:t>
                      </a: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трагедия</a:t>
                      </a: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! Самая настоящая трагедия…»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7108705"/>
                  </a:ext>
                </a:extLst>
              </a:tr>
              <a:tr h="797818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</a:t>
                      </a:r>
                      <a:r>
                        <a:rPr lang="ru-RU" sz="2000" kern="100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Градация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Г. «</a:t>
                      </a: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Пусто</a:t>
                      </a: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у бабки </a:t>
                      </a: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душе</a:t>
                      </a: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А ведь ещё какой-то час назад она </a:t>
                      </a: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была совершенно счастлива</a:t>
                      </a: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».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422554"/>
                  </a:ext>
                </a:extLst>
              </a:tr>
              <a:tr h="388892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Анафора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Д. «</a:t>
                      </a: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Ловка</a:t>
                      </a: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бабка и </a:t>
                      </a: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диво говорлива</a:t>
                      </a: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5847302"/>
                  </a:ext>
                </a:extLst>
              </a:tr>
              <a:tr h="1206742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buFont typeface="+mj-lt"/>
                        <a:buNone/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 Антитеза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Е. «…</a:t>
                      </a: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уплывающее</a:t>
                      </a: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красное пятно малины…</a:t>
                      </a: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мелькнуло </a:t>
                      </a:r>
                      <a:r>
                        <a:rPr lang="ru-RU" sz="2000" b="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зарницею</a:t>
                      </a: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погасло</a:t>
                      </a: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за последним вагоном…» 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13998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96137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0CFAB3-F78A-9426-A165-2100C9933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4D4D03-686F-EC48-A20C-3496B95DBB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1086"/>
            <a:ext cx="10515600" cy="4351338"/>
          </a:xfrm>
        </p:spPr>
        <p:txBody>
          <a:bodyPr/>
          <a:lstStyle/>
          <a:p>
            <a:pPr indent="0" algn="ctr">
              <a:lnSpc>
                <a:spcPct val="107000"/>
              </a:lnSpc>
              <a:spcAft>
                <a:spcPts val="800"/>
              </a:spcAft>
              <a:buNone/>
              <a:tabLst>
                <a:tab pos="2179320" algn="l"/>
              </a:tabLst>
            </a:pPr>
            <a:r>
              <a:rPr lang="ru-RU" sz="36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«Какое же это чужое? Ребята ж эти всё </a:t>
            </a:r>
            <a:r>
              <a:rPr lang="ru-RU" sz="3600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внуки твои</a:t>
            </a:r>
            <a:r>
              <a:rPr lang="ru-RU" sz="36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Хорошие ребята. Только догадка у них ещё слаба».</a:t>
            </a:r>
            <a:endParaRPr lang="ru-RU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Изображение выглядит как мультфильм, улыбка, Мультфильм, Человеческое лицо">
            <a:extLst>
              <a:ext uri="{FF2B5EF4-FFF2-40B4-BE49-F238E27FC236}">
                <a16:creationId xmlns:a16="http://schemas.microsoft.com/office/drawing/2014/main" id="{805DEB8A-087A-8815-91B6-AE69EDACC7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810" y="2295218"/>
            <a:ext cx="6465914" cy="430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9861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F85EAF-D997-302D-ACA0-F82E056F5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013" y="93539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4000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Какое чудо мы видим в финале рассказа?  Кто его сделал? Как?</a:t>
            </a:r>
            <a:br>
              <a:rPr lang="ru-RU" sz="4000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Изображение выглядит как человек, гвоздь, сердце, рука">
            <a:extLst>
              <a:ext uri="{FF2B5EF4-FFF2-40B4-BE49-F238E27FC236}">
                <a16:creationId xmlns:a16="http://schemas.microsoft.com/office/drawing/2014/main" id="{995B71A2-458C-E285-DEEB-46403DA749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724" y="3526496"/>
            <a:ext cx="5064012" cy="3276095"/>
          </a:xfrm>
        </p:spPr>
      </p:pic>
      <p:pic>
        <p:nvPicPr>
          <p:cNvPr id="7" name="Рисунок 6" descr="Изображение выглядит как человек, палец, гвоздь, большой палец&#10;&#10;Автоматически созданное описание">
            <a:extLst>
              <a:ext uri="{FF2B5EF4-FFF2-40B4-BE49-F238E27FC236}">
                <a16:creationId xmlns:a16="http://schemas.microsoft.com/office/drawing/2014/main" id="{AD7123E2-17FC-0526-F10E-C1C1F8BF24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671" y="1947861"/>
            <a:ext cx="4874342" cy="324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3343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DF23CC-9B3E-2D1E-7BE5-D830204D5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43A014-16EB-C42D-16EA-B1A46701B9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876" y="365124"/>
            <a:ext cx="11068665" cy="59471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Чудо – счастливая бабушка, которая прежде была одинока. А счастливой она стала благодаря </a:t>
            </a:r>
            <a:r>
              <a:rPr lang="ru-RU" sz="4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доброте</a:t>
            </a: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неравнодушию</a:t>
            </a: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людей (школьников и рыбака). Они поделились с бабушкой собранной ягодой.</a:t>
            </a:r>
          </a:p>
          <a:p>
            <a:pPr marL="0" indent="0" algn="just">
              <a:buNone/>
            </a:pPr>
            <a:endParaRPr lang="ru-RU" sz="4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 мы можем делать такие чудеса? Как?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9422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4929B6-CA38-3DF7-D7D0-3C3BE72A4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87" y="18256"/>
            <a:ext cx="9780639" cy="915810"/>
          </a:xfrm>
        </p:spPr>
        <p:txBody>
          <a:bodyPr/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учеников: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3A1936-078E-D2F3-0A9E-B7526BD4F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135" y="835742"/>
            <a:ext cx="11523407" cy="5633884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«Помогать пожилым людям. Например, переходить через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дорогу».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«Помогать бабушкам по хозяйству».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«Чаще звонить и приходить в гости к бабушкам и дедушкам, чтобы им было нескучно».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«Быть добрее к окружающим. Помогать им, если надо».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«Мы должны быть внимательны к людям. Некоторые стесняются просить о помощи, хотя она им нужна».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3610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1B89C7-B5E1-CC60-7E17-6DEC05292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858" y="119318"/>
            <a:ext cx="10515600" cy="1325563"/>
          </a:xfrm>
        </p:spPr>
        <p:txBody>
          <a:bodyPr/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доброта? Составление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455698-F5F7-781B-AF54-90AA53A79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439" y="1658476"/>
            <a:ext cx="7076767" cy="508020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(«ёлочка»)</a:t>
            </a:r>
          </a:p>
          <a:p>
            <a:pPr marL="0" indent="0"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строка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название предмета (доброта)</a:t>
            </a:r>
          </a:p>
          <a:p>
            <a:pPr marL="0" indent="0"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строка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2 прил. о предмете</a:t>
            </a:r>
          </a:p>
          <a:p>
            <a:pPr marL="0" indent="0"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строка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3 глагола</a:t>
            </a:r>
          </a:p>
          <a:p>
            <a:pPr marL="0" indent="0"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строка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предложение о предмете (о доброте)</a:t>
            </a:r>
          </a:p>
          <a:p>
            <a:pPr marL="0" indent="0"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строка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одно слово (синоним к слову из первой строки или с каким словом ассоциируется слово из первой строки)</a:t>
            </a:r>
          </a:p>
        </p:txBody>
      </p:sp>
      <p:pic>
        <p:nvPicPr>
          <p:cNvPr id="5" name="Рисунок 4" descr="Изображение выглядит как рождественская елка, треугольник&#10;&#10;Автоматически созданное описание">
            <a:extLst>
              <a:ext uri="{FF2B5EF4-FFF2-40B4-BE49-F238E27FC236}">
                <a16:creationId xmlns:a16="http://schemas.microsoft.com/office/drawing/2014/main" id="{4FA36CF8-1030-29C7-2E66-A41E5F30FE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440" y="1614423"/>
            <a:ext cx="3882489" cy="444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725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4D414B-E649-D674-3CEE-5446245A4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читательской грамотности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65A56F66-5807-0688-9689-DAC764A196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4084085"/>
              </p:ext>
            </p:extLst>
          </p:nvPr>
        </p:nvGraphicFramePr>
        <p:xfrm>
          <a:off x="838200" y="1383173"/>
          <a:ext cx="10586884" cy="4811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6786">
                  <a:extLst>
                    <a:ext uri="{9D8B030D-6E8A-4147-A177-3AD203B41FA5}">
                      <a16:colId xmlns:a16="http://schemas.microsoft.com/office/drawing/2014/main" val="4147646529"/>
                    </a:ext>
                  </a:extLst>
                </a:gridCol>
                <a:gridCol w="6600098">
                  <a:extLst>
                    <a:ext uri="{9D8B030D-6E8A-4147-A177-3AD203B41FA5}">
                      <a16:colId xmlns:a16="http://schemas.microsoft.com/office/drawing/2014/main" val="2750623209"/>
                    </a:ext>
                  </a:extLst>
                </a:gridCol>
              </a:tblGrid>
              <a:tr h="63924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ЕГО ХАРАКТЕРИСТИКА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5459376"/>
                  </a:ext>
                </a:extLst>
              </a:tr>
              <a:tr h="639244">
                <a:tc>
                  <a:txBody>
                    <a:bodyPr/>
                    <a:lstStyle/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Низкий 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Находить и извлекать информацию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8793767"/>
                  </a:ext>
                </a:extLst>
              </a:tr>
              <a:tr h="1177554">
                <a:tc>
                  <a:txBody>
                    <a:bodyPr/>
                    <a:lstStyle/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Средний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Интегрировать и интерпретировать информацию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78940"/>
                  </a:ext>
                </a:extLst>
              </a:tr>
              <a:tr h="1177554">
                <a:tc>
                  <a:txBody>
                    <a:bodyPr/>
                    <a:lstStyle/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Повышенный 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Осмысливать и оценивать содержание и форму текста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775600"/>
                  </a:ext>
                </a:extLst>
              </a:tr>
              <a:tr h="1177554">
                <a:tc>
                  <a:txBody>
                    <a:bodyPr/>
                    <a:lstStyle/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Высокий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Использовать информацию из текста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8013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0784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937D89-46D4-E5A5-3B35-08DB8C04FA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3854245" cy="3538127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Разгадайте ребус, чтобы узнать тему урока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43574ED-B360-9856-650E-D737EFCE6C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3854245" cy="1655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Изображение выглядит как еда, Быстрое питание, рисунок, иллюстрация">
            <a:extLst>
              <a:ext uri="{FF2B5EF4-FFF2-40B4-BE49-F238E27FC236}">
                <a16:creationId xmlns:a16="http://schemas.microsoft.com/office/drawing/2014/main" id="{476EA115-54A8-557A-269E-0DC19313C6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064" y="300348"/>
            <a:ext cx="5065249" cy="589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708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3DCC70-BFD3-2418-1E0E-F7E17EDD5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в помещении, Образование, стол, одежда">
            <a:extLst>
              <a:ext uri="{FF2B5EF4-FFF2-40B4-BE49-F238E27FC236}">
                <a16:creationId xmlns:a16="http://schemas.microsoft.com/office/drawing/2014/main" id="{8A162049-D01D-074A-9549-B4DA90D83B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37" y="-2460"/>
            <a:ext cx="5279923" cy="7039899"/>
          </a:xfrm>
        </p:spPr>
      </p:pic>
      <p:pic>
        <p:nvPicPr>
          <p:cNvPr id="7" name="Рисунок 6" descr="Изображение выглядит как в помещении, одежда, стена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DDA99B59-493F-FC0C-12FB-C6C5479F56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980" y="-1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004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7EEB10-85D8-3CF1-A5B8-FED12A71F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CBF968-F5FC-94BE-ADD6-9FB0A87D47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8531"/>
            <a:ext cx="10763865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Чудеса своими руками в рассказе В. П. Астафьева «Бабушка с малиной»</a:t>
            </a:r>
          </a:p>
        </p:txBody>
      </p:sp>
      <p:pic>
        <p:nvPicPr>
          <p:cNvPr id="5" name="Рисунок 4" descr="Изображение выглядит как Человеческое лицо, морщина, человек, Лоб&#10;&#10;Автоматически созданное описание">
            <a:extLst>
              <a:ext uri="{FF2B5EF4-FFF2-40B4-BE49-F238E27FC236}">
                <a16:creationId xmlns:a16="http://schemas.microsoft.com/office/drawing/2014/main" id="{F25BD1DA-009F-CE87-0E32-2A22D7C9F6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0" y="2463338"/>
            <a:ext cx="3785062" cy="3785062"/>
          </a:xfrm>
          <a:prstGeom prst="rect">
            <a:avLst/>
          </a:prstGeom>
        </p:spPr>
      </p:pic>
      <p:pic>
        <p:nvPicPr>
          <p:cNvPr id="7" name="Рисунок 6" descr="Изображение выглядит как рисунок, одежда, зарисовка, Изобразительное искусство&#10;&#10;Автоматически созданное описание">
            <a:extLst>
              <a:ext uri="{FF2B5EF4-FFF2-40B4-BE49-F238E27FC236}">
                <a16:creationId xmlns:a16="http://schemas.microsoft.com/office/drawing/2014/main" id="{9FF46D8B-8BCD-1CB4-7681-D13C0CFCCD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259" y="2965118"/>
            <a:ext cx="4193482" cy="2639552"/>
          </a:xfrm>
          <a:prstGeom prst="rect">
            <a:avLst/>
          </a:prstGeom>
        </p:spPr>
      </p:pic>
      <p:pic>
        <p:nvPicPr>
          <p:cNvPr id="9" name="Рисунок 8" descr="Изображение выглядит как текст, Человеческое лицо, плакат, искусство&#10;&#10;Автоматически созданное описание">
            <a:extLst>
              <a:ext uri="{FF2B5EF4-FFF2-40B4-BE49-F238E27FC236}">
                <a16:creationId xmlns:a16="http://schemas.microsoft.com/office/drawing/2014/main" id="{186BB87C-B2BD-E3A8-6011-79B9BC9A58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6558" y="2274094"/>
            <a:ext cx="3565260" cy="458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548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5FCEE4-25A9-809D-2E42-CC6B6BBC1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5249"/>
          </a:xfrm>
        </p:spPr>
        <p:txBody>
          <a:bodyPr/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сюжетной таблицей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8A44396A-A0ED-CA51-556D-E3A3668E4A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7858684"/>
              </p:ext>
            </p:extLst>
          </p:nvPr>
        </p:nvGraphicFramePr>
        <p:xfrm>
          <a:off x="723013" y="1446028"/>
          <a:ext cx="10887740" cy="4763386"/>
        </p:xfrm>
        <a:graphic>
          <a:graphicData uri="http://schemas.openxmlformats.org/drawingml/2006/table">
            <a:tbl>
              <a:tblPr firstRow="1" firstCol="1" bandRow="1"/>
              <a:tblGrid>
                <a:gridCol w="2721935">
                  <a:extLst>
                    <a:ext uri="{9D8B030D-6E8A-4147-A177-3AD203B41FA5}">
                      <a16:colId xmlns:a16="http://schemas.microsoft.com/office/drawing/2014/main" val="3702149361"/>
                    </a:ext>
                  </a:extLst>
                </a:gridCol>
                <a:gridCol w="2721935">
                  <a:extLst>
                    <a:ext uri="{9D8B030D-6E8A-4147-A177-3AD203B41FA5}">
                      <a16:colId xmlns:a16="http://schemas.microsoft.com/office/drawing/2014/main" val="982515698"/>
                    </a:ext>
                  </a:extLst>
                </a:gridCol>
                <a:gridCol w="2721935">
                  <a:extLst>
                    <a:ext uri="{9D8B030D-6E8A-4147-A177-3AD203B41FA5}">
                      <a16:colId xmlns:a16="http://schemas.microsoft.com/office/drawing/2014/main" val="2612256468"/>
                    </a:ext>
                  </a:extLst>
                </a:gridCol>
                <a:gridCol w="2721935">
                  <a:extLst>
                    <a:ext uri="{9D8B030D-6E8A-4147-A177-3AD203B41FA5}">
                      <a16:colId xmlns:a16="http://schemas.microsoft.com/office/drawing/2014/main" val="630264247"/>
                    </a:ext>
                  </a:extLst>
                </a:gridCol>
              </a:tblGrid>
              <a:tr h="767538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24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Когда и где?</a:t>
                      </a:r>
                      <a:endParaRPr lang="ru-RU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24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Кто?</a:t>
                      </a:r>
                      <a:endParaRPr lang="ru-RU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r>
                        <a:rPr lang="ru-RU" sz="24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Что?</a:t>
                      </a:r>
                      <a:endParaRPr lang="ru-RU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r>
                        <a:rPr lang="ru-RU" sz="24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Почему?</a:t>
                      </a:r>
                      <a:endParaRPr lang="ru-RU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119895"/>
                  </a:ext>
                </a:extLst>
              </a:tr>
              <a:tr h="3995848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endParaRPr lang="ru-RU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endParaRPr lang="ru-RU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tabLst>
                          <a:tab pos="2179320" algn="l"/>
                        </a:tabLst>
                      </a:pPr>
                      <a:endParaRPr lang="ru-RU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179320" algn="l"/>
                        </a:tabLst>
                      </a:pPr>
                      <a:endParaRPr lang="ru-RU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693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1729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5C9FA3-C35C-BA90-3E0F-049E03F99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сюжетной таблицей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BE657D4-0A24-46D2-3412-851DB39B51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1848" y="1825625"/>
            <a:ext cx="9748304" cy="4351338"/>
          </a:xfrm>
        </p:spPr>
      </p:pic>
    </p:spTree>
    <p:extLst>
      <p:ext uri="{BB962C8B-B14F-4D97-AF65-F5344CB8AC3E}">
        <p14:creationId xmlns:p14="http://schemas.microsoft.com/office/powerpoint/2010/main" val="1933832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E84F9F-FEAB-0DE6-10E3-BEA8F9DD4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в помещении, стена, доска, письменный стол&#10;&#10;Автоматически созданное описание">
            <a:extLst>
              <a:ext uri="{FF2B5EF4-FFF2-40B4-BE49-F238E27FC236}">
                <a16:creationId xmlns:a16="http://schemas.microsoft.com/office/drawing/2014/main" id="{501D06D7-38CB-65CB-C576-729A35DB16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44" y="-13254"/>
            <a:ext cx="5148470" cy="6864627"/>
          </a:xfrm>
        </p:spPr>
      </p:pic>
      <p:pic>
        <p:nvPicPr>
          <p:cNvPr id="7" name="Рисунок 6" descr="Изображение выглядит как одежда, человек, в помещении, Обучение">
            <a:extLst>
              <a:ext uri="{FF2B5EF4-FFF2-40B4-BE49-F238E27FC236}">
                <a16:creationId xmlns:a16="http://schemas.microsoft.com/office/drawing/2014/main" id="{B921B245-33E9-860D-EDF6-FA11A1454F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670" y="-6627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6513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1884</Words>
  <Application>Microsoft Office PowerPoint</Application>
  <PresentationFormat>Широкоэкранный</PresentationFormat>
  <Paragraphs>223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Wingdings</vt:lpstr>
      <vt:lpstr>Тема Office</vt:lpstr>
      <vt:lpstr>Чудеса своими руками в рассказе В. П. Астафьева «Бабушка с малиной»</vt:lpstr>
      <vt:lpstr>Автор: Александрова Ольга Макаровна</vt:lpstr>
      <vt:lpstr>Уровни читательской грамотности</vt:lpstr>
      <vt:lpstr>Разгадайте ребус, чтобы узнать тему урока</vt:lpstr>
      <vt:lpstr>Презентация PowerPoint</vt:lpstr>
      <vt:lpstr>Тема урока:</vt:lpstr>
      <vt:lpstr>Работа с сюжетной таблицей</vt:lpstr>
      <vt:lpstr>Работа с сюжетной таблицей</vt:lpstr>
      <vt:lpstr>Презентация PowerPoint</vt:lpstr>
      <vt:lpstr>Образ бабушки. Заполнение таблицы</vt:lpstr>
      <vt:lpstr>Образ бабушки. Заполнение таблицы</vt:lpstr>
      <vt:lpstr>«…и в это самое время случается авария. Да что там авария – трагедия! Самая настоящая трагедия…» </vt:lpstr>
      <vt:lpstr>Образ бабушки. Заполнение таблицы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Соотнесите средство выразительности с его определением</vt:lpstr>
      <vt:lpstr>Соотнесите средства выразительности с примерами из текста </vt:lpstr>
      <vt:lpstr>Презентация PowerPoint</vt:lpstr>
      <vt:lpstr>Какое чудо мы видим в финале рассказа?  Кто его сделал? Как? </vt:lpstr>
      <vt:lpstr>Презентация PowerPoint</vt:lpstr>
      <vt:lpstr>Ответы учеников:</vt:lpstr>
      <vt:lpstr>Что такое доброта? Составление синквейна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Разгадайте ребус, чтобы узнать тему урока</dc:title>
  <dc:creator>Оксана Шукан</dc:creator>
  <cp:lastModifiedBy>Оксана Шукан</cp:lastModifiedBy>
  <cp:revision>3</cp:revision>
  <dcterms:created xsi:type="dcterms:W3CDTF">2023-12-08T03:31:08Z</dcterms:created>
  <dcterms:modified xsi:type="dcterms:W3CDTF">2023-12-15T05:24:58Z</dcterms:modified>
</cp:coreProperties>
</file>